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5" r:id="rId3"/>
    <p:sldId id="397" r:id="rId4"/>
    <p:sldId id="398" r:id="rId5"/>
    <p:sldId id="399" r:id="rId6"/>
    <p:sldId id="404" r:id="rId7"/>
    <p:sldId id="400" r:id="rId8"/>
    <p:sldId id="401" r:id="rId9"/>
    <p:sldId id="402" r:id="rId10"/>
    <p:sldId id="403" r:id="rId11"/>
    <p:sldId id="408" r:id="rId12"/>
    <p:sldId id="409" r:id="rId13"/>
    <p:sldId id="405" r:id="rId14"/>
    <p:sldId id="406" r:id="rId15"/>
    <p:sldId id="407" r:id="rId16"/>
    <p:sldId id="390" r:id="rId17"/>
    <p:sldId id="391" r:id="rId18"/>
    <p:sldId id="393" r:id="rId19"/>
    <p:sldId id="394" r:id="rId20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821" y="58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41" d="100"/>
          <a:sy n="41" d="100"/>
        </p:scale>
        <p:origin x="-2539" y="-91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24-27 nov. 2020 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7–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603485"/>
            <a:ext cx="77465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>
                <a:solidFill>
                  <a:schemeClr val="tx2"/>
                </a:solidFill>
              </a:rPr>
              <a:t>Recensement des ouvrages et de leurs éléments (Ponts et Murs)</a:t>
            </a:r>
            <a:endParaRPr kumimoji="0" lang="fr-F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36885" y="6202889"/>
            <a:ext cx="5491835" cy="476250"/>
          </a:xfrm>
        </p:spPr>
        <p:txBody>
          <a:bodyPr/>
          <a:lstStyle/>
          <a:p>
            <a:r>
              <a:rPr lang="fr-FR" dirty="0" smtClean="0"/>
              <a:t>Création sur la tablette à partir d’un modèle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Recensement des murs (2)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4391980" cy="32939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85" y="2213865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08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36885" y="6202889"/>
            <a:ext cx="5491835" cy="476250"/>
          </a:xfrm>
        </p:spPr>
        <p:txBody>
          <a:bodyPr/>
          <a:lstStyle/>
          <a:p>
            <a:r>
              <a:rPr lang="fr-FR" dirty="0" smtClean="0"/>
              <a:t>Création sur la tablette à partir d’un modèle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Effectuer la 1</a:t>
            </a:r>
            <a:r>
              <a:rPr lang="fr-FR" baseline="30000" dirty="0" smtClean="0"/>
              <a:t>ère</a:t>
            </a:r>
            <a:r>
              <a:rPr lang="fr-FR" dirty="0" smtClean="0"/>
              <a:t> visite (1)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90" y="1654692"/>
            <a:ext cx="5679123" cy="425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08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36885" y="6202889"/>
            <a:ext cx="5491835" cy="476250"/>
          </a:xfrm>
        </p:spPr>
        <p:txBody>
          <a:bodyPr/>
          <a:lstStyle/>
          <a:p>
            <a:r>
              <a:rPr lang="fr-FR" dirty="0" smtClean="0"/>
              <a:t>Création sur la tablette à partir d’un modèle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Effectuer la 1</a:t>
            </a:r>
            <a:r>
              <a:rPr lang="fr-FR" baseline="30000" dirty="0" smtClean="0"/>
              <a:t>ère</a:t>
            </a:r>
            <a:r>
              <a:rPr lang="fr-FR" dirty="0" smtClean="0"/>
              <a:t> visite (2)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18810"/>
            <a:ext cx="5337085" cy="40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12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Finalisation de la visite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7"/>
            <a:ext cx="7774631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Visite terminée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66855" y="6202889"/>
            <a:ext cx="576186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9896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Téléchargement sur le serveur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7"/>
            <a:ext cx="7774631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fr-FR" dirty="0" smtClean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66855" y="6202889"/>
            <a:ext cx="576186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228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Synchronisation avec OASIS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7"/>
            <a:ext cx="7774631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Validation de la visite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Synchronisation avec OASIS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66855" y="6202889"/>
            <a:ext cx="576186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941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et perspectives (1)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8" y="3068637"/>
            <a:ext cx="7560320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Efficacité du recensement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Le Multi-Paquets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5004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et perspectives (2)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8" y="3068637"/>
            <a:ext cx="7560320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Augmenter l’autonomie des utilisateurs de tablette: contrôleur, inspecteur, 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Le Multi-Paquets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639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et perspectives (3)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8" y="3068637"/>
            <a:ext cx="7560320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Adapter le plan de visite à la nature de l’ouvrage visité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Le Multi-Paquets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468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et perspectives (4)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8" y="3068637"/>
            <a:ext cx="7560320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Gérer la campagne de visites d’un prestataire sur une seule tablette : par exemple, </a:t>
            </a:r>
            <a:r>
              <a:rPr lang="fr-FR" smtClean="0"/>
              <a:t>150 visites</a:t>
            </a:r>
            <a:endParaRPr lang="fr-FR" dirty="0" smtClean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76945" y="6202889"/>
            <a:ext cx="495177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Le Multi-Paquets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287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Objectifs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Création des ouvrages non recensés dans OASIS</a:t>
            </a:r>
          </a:p>
          <a:p>
            <a:r>
              <a:rPr lang="fr-FR" dirty="0" smtClean="0"/>
              <a:t>Vérification/Correction des ouvrages recensés</a:t>
            </a:r>
          </a:p>
          <a:p>
            <a:r>
              <a:rPr lang="fr-FR" dirty="0" smtClean="0"/>
              <a:t>Recensement sur le terrain et au bureau</a:t>
            </a:r>
          </a:p>
          <a:p>
            <a:r>
              <a:rPr lang="fr-FR" dirty="0" smtClean="0"/>
              <a:t>Tablette OKAPI</a:t>
            </a:r>
            <a:endParaRPr lang="fr-FR" dirty="0" smtClean="0"/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5799" y="836712"/>
            <a:ext cx="7891646" cy="1362075"/>
          </a:xfrm>
        </p:spPr>
        <p:txBody>
          <a:bodyPr>
            <a:normAutofit/>
          </a:bodyPr>
          <a:lstStyle/>
          <a:p>
            <a:r>
              <a:rPr lang="fr-FR" sz="3600" dirty="0" smtClean="0"/>
              <a:t>Objectifs – Métropole Montpellier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7"/>
            <a:ext cx="7774631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Recensement de 200 ponts et 100 murs</a:t>
            </a:r>
            <a:endParaRPr lang="fr-FR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Vérification/Correction des ouvrages existants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924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– Département du Cher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7"/>
            <a:ext cx="7774631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Recensement de 200 ponts</a:t>
            </a:r>
            <a:endParaRPr lang="fr-FR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Vérification/Correction des ouvrages existants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66855" y="6202889"/>
            <a:ext cx="576186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723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7"/>
            <a:ext cx="7774631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Utilisation de modèles adaptés au patrimoine concerné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13 modèles pour les Ponts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13 modèles pour les Murs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66855" y="6202889"/>
            <a:ext cx="576186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612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7"/>
            <a:ext cx="7774631" cy="319567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Mode terrain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dirty="0" smtClean="0"/>
              <a:t>Mode bureau</a:t>
            </a:r>
            <a:endParaRPr lang="fr-FR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66855" y="6202889"/>
            <a:ext cx="5761865" cy="47625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17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36885" y="6202889"/>
            <a:ext cx="5491835" cy="476250"/>
          </a:xfrm>
        </p:spPr>
        <p:txBody>
          <a:bodyPr/>
          <a:lstStyle/>
          <a:p>
            <a:r>
              <a:rPr lang="fr-FR" dirty="0" smtClean="0"/>
              <a:t>Création sur la tablette à partir d’un modèle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Recensement des ponts (1)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5" y="1437781"/>
            <a:ext cx="4346975" cy="32602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80" y="1763815"/>
            <a:ext cx="4752020" cy="35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40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36885" y="6202889"/>
            <a:ext cx="5491835" cy="476250"/>
          </a:xfrm>
        </p:spPr>
        <p:txBody>
          <a:bodyPr/>
          <a:lstStyle/>
          <a:p>
            <a:r>
              <a:rPr lang="fr-FR" dirty="0" smtClean="0"/>
              <a:t>Création sur la tablette à partir d’un modèle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Recensement des ponts </a:t>
            </a:r>
            <a:r>
              <a:rPr lang="fr-FR" dirty="0" smtClean="0"/>
              <a:t>(2)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38790"/>
            <a:ext cx="4320480" cy="32403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24" y="1417637"/>
            <a:ext cx="3510391" cy="46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72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36885" y="6202889"/>
            <a:ext cx="5491835" cy="476250"/>
          </a:xfrm>
        </p:spPr>
        <p:txBody>
          <a:bodyPr/>
          <a:lstStyle/>
          <a:p>
            <a:r>
              <a:rPr lang="fr-FR" dirty="0" smtClean="0"/>
              <a:t>Création sur la tablette à partir d’un modèle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Recensement des murs (1)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7638"/>
            <a:ext cx="4391980" cy="32939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85" y="2213865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5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7910</TotalTime>
  <Words>337</Words>
  <Application>Microsoft Office PowerPoint</Application>
  <PresentationFormat>Affichage à l'écran (4:3)</PresentationFormat>
  <Paragraphs>58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Capitaux</vt:lpstr>
      <vt:lpstr>Présentation PowerPoint</vt:lpstr>
      <vt:lpstr>Objectifs</vt:lpstr>
      <vt:lpstr>Objectifs – Métropole Montpellier</vt:lpstr>
      <vt:lpstr>Objectifs – Département du Cher</vt:lpstr>
      <vt:lpstr>Démarche</vt:lpstr>
      <vt:lpstr>Démarche</vt:lpstr>
      <vt:lpstr>Recensement des ponts (1)</vt:lpstr>
      <vt:lpstr>Recensement des ponts (2)</vt:lpstr>
      <vt:lpstr>Recensement des murs (1)</vt:lpstr>
      <vt:lpstr>Recensement des murs (2)</vt:lpstr>
      <vt:lpstr>Effectuer la 1ère visite (1)</vt:lpstr>
      <vt:lpstr>Effectuer la 1ère visite (2)</vt:lpstr>
      <vt:lpstr>Finalisation de la visite</vt:lpstr>
      <vt:lpstr>Téléchargement sur le serveur</vt:lpstr>
      <vt:lpstr>Synchronisation avec OASIS</vt:lpstr>
      <vt:lpstr>Conclusions et perspectives (1)</vt:lpstr>
      <vt:lpstr>Conclusions et perspectives (2)</vt:lpstr>
      <vt:lpstr>Conclusions et perspectives (3)</vt:lpstr>
      <vt:lpstr>Conclusions et perspectives (4)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533</cp:revision>
  <cp:lastPrinted>2017-01-16T08:56:59Z</cp:lastPrinted>
  <dcterms:created xsi:type="dcterms:W3CDTF">2004-03-22T09:00:28Z</dcterms:created>
  <dcterms:modified xsi:type="dcterms:W3CDTF">2020-11-20T16:35:16Z</dcterms:modified>
</cp:coreProperties>
</file>