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9"/>
  </p:notesMasterIdLst>
  <p:handoutMasterIdLst>
    <p:handoutMasterId r:id="rId10"/>
  </p:handoutMasterIdLst>
  <p:sldIdLst>
    <p:sldId id="256" r:id="rId2"/>
    <p:sldId id="400" r:id="rId3"/>
    <p:sldId id="395" r:id="rId4"/>
    <p:sldId id="402" r:id="rId5"/>
    <p:sldId id="397" r:id="rId6"/>
    <p:sldId id="403" r:id="rId7"/>
    <p:sldId id="404" r:id="rId8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795" autoAdjust="0"/>
    <p:restoredTop sz="94643" autoAdjust="0"/>
  </p:normalViewPr>
  <p:slideViewPr>
    <p:cSldViewPr snapToObjects="1">
      <p:cViewPr>
        <p:scale>
          <a:sx n="63" d="100"/>
          <a:sy n="63" d="100"/>
        </p:scale>
        <p:origin x="-1858" y="-619"/>
      </p:cViewPr>
      <p:guideLst>
        <p:guide orient="horz" pos="30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0"/>
    </p:cViewPr>
  </p:sorterViewPr>
  <p:notesViewPr>
    <p:cSldViewPr snapToObjects="1">
      <p:cViewPr varScale="1">
        <p:scale>
          <a:sx n="41" d="100"/>
          <a:sy n="41" d="100"/>
        </p:scale>
        <p:origin x="-2539" y="-91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2 – Utilisation des fonds de carte IGN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2 – Utilisation des fonds de carte IGN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2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2 – Utilisation des fonds de carte IGN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2 – Utilisation des fonds de carte IGN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06" y="42721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2 – Utilisation des fonds de carte IGN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26481"/>
            <a:ext cx="6563014" cy="14789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36986" y="358050"/>
            <a:ext cx="44554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Forum </a:t>
            </a:r>
            <a:r>
              <a:rPr kumimoji="0" lang="fr-FR" sz="2000" b="1" dirty="0" smtClean="0">
                <a:solidFill>
                  <a:schemeClr val="accent6"/>
                </a:solidFill>
              </a:rPr>
              <a:t>OASIS-OKAPI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24-27 nov. 2020 </a:t>
            </a:r>
            <a:endParaRPr kumimoji="0" lang="fr-FR" sz="2000" b="1" dirty="0">
              <a:solidFill>
                <a:schemeClr val="tx2"/>
              </a:solidFill>
            </a:endParaRPr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422401" y="2438890"/>
            <a:ext cx="6563014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="1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fr-FR" dirty="0" smtClean="0"/>
              <a:t>Session 2 – Utilisation des fonds de carte IGN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213206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943834"/>
            <a:ext cx="7772400" cy="40759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09" t="9898" r="3878" b="9565"/>
          <a:stretch/>
        </p:blipFill>
        <p:spPr bwMode="auto">
          <a:xfrm>
            <a:off x="169936" y="172164"/>
            <a:ext cx="1681467" cy="9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2 – Utilisation des fonds de carte IGN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570" y="1808820"/>
            <a:ext cx="774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sz="3600" b="1" dirty="0" smtClean="0">
                <a:solidFill>
                  <a:schemeClr val="tx2"/>
                </a:solidFill>
              </a:rPr>
              <a:t>OKAPI sur Smartphone</a:t>
            </a:r>
            <a:endParaRPr kumimoji="0" lang="fr-FR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Matériel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Androïd</a:t>
            </a:r>
            <a:endParaRPr lang="fr-FR" dirty="0" smtClean="0"/>
          </a:p>
          <a:p>
            <a:r>
              <a:rPr lang="fr-FR" dirty="0" smtClean="0"/>
              <a:t>8 pouces</a:t>
            </a:r>
          </a:p>
          <a:p>
            <a:r>
              <a:rPr lang="fr-FR" dirty="0" smtClean="0"/>
              <a:t>4G</a:t>
            </a:r>
            <a:endParaRPr lang="fr-FR" dirty="0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5 – OKAPI sur Smartphone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93240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Cartographie en 4G</a:t>
            </a:r>
            <a:endParaRPr lang="fr-FR" dirty="0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5 – OKAPI sur Smartphone</a:t>
            </a:r>
            <a:endParaRPr lang="fr-FR" dirty="0"/>
          </a:p>
        </p:txBody>
      </p:sp>
      <p:pic>
        <p:nvPicPr>
          <p:cNvPr id="7" name="Image 6" descr="Screenshot_20201124-1334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571743"/>
            <a:ext cx="4841526" cy="36311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327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85799" y="998730"/>
            <a:ext cx="7772400" cy="1362075"/>
          </a:xfrm>
        </p:spPr>
        <p:txBody>
          <a:bodyPr>
            <a:normAutofit/>
          </a:bodyPr>
          <a:lstStyle/>
          <a:p>
            <a:r>
              <a:rPr lang="fr-FR" dirty="0" smtClean="0"/>
              <a:t>Mode synchrone en 4G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Deux avantages :</a:t>
            </a:r>
            <a:endParaRPr lang="fr-FR" dirty="0"/>
          </a:p>
          <a:p>
            <a:pPr lvl="1"/>
            <a:r>
              <a:rPr lang="fr-FR" dirty="0" smtClean="0"/>
              <a:t>Téléchargement descendant des paquets </a:t>
            </a:r>
          </a:p>
          <a:p>
            <a:pPr lvl="1"/>
            <a:r>
              <a:rPr lang="fr-FR" dirty="0" smtClean="0"/>
              <a:t>Téléchargement ascendant des visites</a:t>
            </a:r>
            <a:endParaRPr lang="fr-FR" dirty="0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5 – OKAPI sur Smartphone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549899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Recensement+Visite des OHT</a:t>
            </a:r>
            <a:endParaRPr lang="fr-FR" dirty="0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5 – OKAPI sur Smartphone</a:t>
            </a:r>
            <a:endParaRPr lang="fr-FR" dirty="0"/>
          </a:p>
        </p:txBody>
      </p:sp>
      <p:pic>
        <p:nvPicPr>
          <p:cNvPr id="8" name="Image 7" descr="Screenshot_20201124-1334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4409" y="2571744"/>
            <a:ext cx="2973211" cy="2229909"/>
          </a:xfrm>
          <a:prstGeom prst="rect">
            <a:avLst/>
          </a:prstGeom>
        </p:spPr>
      </p:pic>
      <p:pic>
        <p:nvPicPr>
          <p:cNvPr id="9" name="Image 8" descr="Screenshot_20201124-1335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720286"/>
            <a:ext cx="4643470" cy="34826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7996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Recensement+Visite Panneaux</a:t>
            </a:r>
            <a:endParaRPr lang="fr-FR" dirty="0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5 – OKAPI sur Smartphone</a:t>
            </a:r>
            <a:endParaRPr lang="fr-FR" dirty="0"/>
          </a:p>
        </p:txBody>
      </p:sp>
      <p:pic>
        <p:nvPicPr>
          <p:cNvPr id="4" name="Image 3" descr="Screenshot_20201124-1322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643183"/>
            <a:ext cx="4572032" cy="3429024"/>
          </a:xfrm>
          <a:prstGeom prst="rect">
            <a:avLst/>
          </a:prstGeom>
        </p:spPr>
      </p:pic>
      <p:pic>
        <p:nvPicPr>
          <p:cNvPr id="7" name="Image 6" descr="Screenshot_20201124-1329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000372"/>
            <a:ext cx="4270022" cy="32025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7996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Relevé </a:t>
            </a:r>
            <a:r>
              <a:rPr lang="fr-FR" smtClean="0"/>
              <a:t>Sécurité Ponts</a:t>
            </a:r>
            <a:endParaRPr lang="fr-FR" dirty="0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5 – OKAPI sur Smartphone</a:t>
            </a:r>
            <a:endParaRPr lang="fr-FR" dirty="0"/>
          </a:p>
        </p:txBody>
      </p:sp>
      <p:pic>
        <p:nvPicPr>
          <p:cNvPr id="8" name="Image 7" descr="Screenshot_20201124-134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74" y="2571744"/>
            <a:ext cx="3714744" cy="2786058"/>
          </a:xfrm>
          <a:prstGeom prst="rect">
            <a:avLst/>
          </a:prstGeom>
        </p:spPr>
      </p:pic>
      <p:pic>
        <p:nvPicPr>
          <p:cNvPr id="4" name="Image 3" descr="Screenshot_20201124-1324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2857521"/>
            <a:ext cx="4190997" cy="3143248"/>
          </a:xfrm>
          <a:prstGeom prst="rect">
            <a:avLst/>
          </a:prstGeom>
        </p:spPr>
      </p:pic>
      <p:pic>
        <p:nvPicPr>
          <p:cNvPr id="7" name="Image 6" descr="Screenshot_20201124-1324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18" y="3345370"/>
            <a:ext cx="3810026" cy="2857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7996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7952</TotalTime>
  <Words>71</Words>
  <Application>Microsoft Office PowerPoint</Application>
  <PresentationFormat>Affichage à l'écran (4:3)</PresentationFormat>
  <Paragraphs>20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Capitaux</vt:lpstr>
      <vt:lpstr>Diapositive 1</vt:lpstr>
      <vt:lpstr>Matériel</vt:lpstr>
      <vt:lpstr>Cartographie en 4G</vt:lpstr>
      <vt:lpstr>Mode synchrone en 4G</vt:lpstr>
      <vt:lpstr>Recensement+Visite des OHT</vt:lpstr>
      <vt:lpstr>Recensement+Visite Panneaux</vt:lpstr>
      <vt:lpstr>Relevé Sécurité Ponts</vt:lpstr>
    </vt:vector>
  </TitlesOfParts>
  <Company>Conseil Général du Finistère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Levy</cp:lastModifiedBy>
  <cp:revision>543</cp:revision>
  <cp:lastPrinted>2017-01-16T08:56:59Z</cp:lastPrinted>
  <dcterms:created xsi:type="dcterms:W3CDTF">2004-03-22T09:00:28Z</dcterms:created>
  <dcterms:modified xsi:type="dcterms:W3CDTF">2020-11-24T12:42:27Z</dcterms:modified>
</cp:coreProperties>
</file>