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64" r:id="rId1"/>
  </p:sldMasterIdLst>
  <p:notesMasterIdLst>
    <p:notesMasterId r:id="rId13"/>
  </p:notesMasterIdLst>
  <p:handoutMasterIdLst>
    <p:handoutMasterId r:id="rId14"/>
  </p:handoutMasterIdLst>
  <p:sldIdLst>
    <p:sldId id="256" r:id="rId2"/>
    <p:sldId id="411" r:id="rId3"/>
    <p:sldId id="415" r:id="rId4"/>
    <p:sldId id="412" r:id="rId5"/>
    <p:sldId id="416" r:id="rId6"/>
    <p:sldId id="417" r:id="rId7"/>
    <p:sldId id="395" r:id="rId8"/>
    <p:sldId id="410" r:id="rId9"/>
    <p:sldId id="413" r:id="rId10"/>
    <p:sldId id="418" r:id="rId11"/>
    <p:sldId id="414" r:id="rId12"/>
  </p:sldIdLst>
  <p:sldSz cx="9144000" cy="6858000" type="screen4x3"/>
  <p:notesSz cx="6797675" cy="9929813"/>
  <p:defaultTextStyle>
    <a:defPPr>
      <a:defRPr lang="fr-FR"/>
    </a:defPPr>
    <a:lvl1pPr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99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95" autoAdjust="0"/>
    <p:restoredTop sz="94643" autoAdjust="0"/>
  </p:normalViewPr>
  <p:slideViewPr>
    <p:cSldViewPr snapToObjects="1">
      <p:cViewPr>
        <p:scale>
          <a:sx n="63" d="100"/>
          <a:sy n="63" d="100"/>
        </p:scale>
        <p:origin x="-1858" y="-619"/>
      </p:cViewPr>
      <p:guideLst>
        <p:guide orient="horz" pos="301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10"/>
    </p:cViewPr>
  </p:sorterViewPr>
  <p:notesViewPr>
    <p:cSldViewPr snapToObjects="1">
      <p:cViewPr varScale="1">
        <p:scale>
          <a:sx n="41" d="100"/>
          <a:sy n="41" d="100"/>
        </p:scale>
        <p:origin x="-2539" y="-91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A465200-1046-43E6-8EEF-D0AF437BAA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64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E729A60-027E-40F2-BE3B-97986D52E81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97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5" indent="-28573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1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02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75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47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19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792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64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89B1E7-B8A5-48B2-9D37-49098E6DF041}" type="slidenum">
              <a:rPr lang="fr-FR" altLang="fr-FR" smtClean="0"/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 dirty="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716662"/>
            <a:ext cx="4984962" cy="44684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401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pic>
        <p:nvPicPr>
          <p:cNvPr id="17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7 – Recensement des ponts et des murs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  <a:lvl2pPr indent="-288000">
              <a:buSzPct val="80000"/>
              <a:defRPr sz="28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7 – Recensement des ponts et des murs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0" cap="none" baseline="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2"/>
          </p:nvPr>
        </p:nvSpPr>
        <p:spPr>
          <a:xfrm>
            <a:off x="1979712" y="3356992"/>
            <a:ext cx="6408638" cy="576263"/>
          </a:xfrm>
        </p:spPr>
        <p:txBody>
          <a:bodyPr>
            <a:normAutofit/>
          </a:bodyPr>
          <a:lstStyle>
            <a:lvl1pPr marL="0" indent="0">
              <a:buSzPct val="120000"/>
              <a:buFont typeface="Wingdings 3" panose="05040102010807070707" pitchFamily="18" charset="2"/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3"/>
          </p:nvPr>
        </p:nvSpPr>
        <p:spPr>
          <a:xfrm>
            <a:off x="1979613" y="4221163"/>
            <a:ext cx="6408737" cy="64799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7 – Recensement des ponts et des murs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371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7 – Recensement des ponts et des murs</a:t>
            </a:r>
            <a:endParaRPr lang="fr-F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5000" y="273050"/>
            <a:ext cx="6781800" cy="1143000"/>
          </a:xfrm>
        </p:spPr>
        <p:txBody>
          <a:bodyPr anchor="b" anchorCtr="0">
            <a:normAutofit/>
          </a:bodyPr>
          <a:lstStyle>
            <a:lvl1pPr algn="l">
              <a:buNone/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7 – Recensement des ponts et des murs</a:t>
            </a:r>
            <a:endParaRPr lang="fr-F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ag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91440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Sans tit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229225"/>
            <a:ext cx="20891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3276600" y="4876800"/>
            <a:ext cx="27432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1371600"/>
            <a:ext cx="6629400" cy="3733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3626481"/>
            <a:ext cx="6563014" cy="147891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436986" y="358050"/>
            <a:ext cx="445549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dirty="0" smtClean="0">
                <a:solidFill>
                  <a:schemeClr val="tx2"/>
                </a:solidFill>
              </a:rPr>
              <a:t>Forum </a:t>
            </a:r>
            <a:r>
              <a:rPr kumimoji="0" lang="fr-FR" sz="2000" b="1" dirty="0" smtClean="0">
                <a:solidFill>
                  <a:schemeClr val="accent6"/>
                </a:solidFill>
              </a:rPr>
              <a:t>OASIS-OKAPI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dirty="0" smtClean="0">
                <a:solidFill>
                  <a:schemeClr val="tx2"/>
                </a:solidFill>
              </a:rPr>
              <a:t>24-27 nov. 2020 </a:t>
            </a:r>
            <a:endParaRPr kumimoji="0" lang="fr-FR" sz="2000" b="1" dirty="0">
              <a:solidFill>
                <a:schemeClr val="tx2"/>
              </a:solidFill>
            </a:endParaRPr>
          </a:p>
        </p:txBody>
      </p:sp>
      <p:sp>
        <p:nvSpPr>
          <p:cNvPr id="11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1422401" y="2438890"/>
            <a:ext cx="6563014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2000" b="1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fr-FR" dirty="0" smtClean="0"/>
              <a:t>Session 7– Recensement des Ponts et des Murs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3206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943834"/>
            <a:ext cx="7772400" cy="407596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t="9898" r="3878" b="9565"/>
          <a:stretch/>
        </p:blipFill>
        <p:spPr bwMode="auto">
          <a:xfrm>
            <a:off x="169936" y="172164"/>
            <a:ext cx="1681467" cy="9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7 – Recensement des ponts et des murs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7" r:id="rId2"/>
    <p:sldLayoutId id="2147484177" r:id="rId3"/>
    <p:sldLayoutId id="2147484171" r:id="rId4"/>
    <p:sldLayoutId id="2147484172" r:id="rId5"/>
    <p:sldLayoutId id="2147484176" r:id="rId6"/>
  </p:sldLayoutIdLst>
  <p:transition spd="slow">
    <p:wipe/>
  </p:transition>
  <p:timing>
    <p:tnLst>
      <p:par>
        <p:cTn id="1" dur="indefinite" restart="never" nodeType="tmRoot"/>
      </p:par>
    </p:tnLst>
  </p:timing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accent2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0000"/>
        <a:buFont typeface="Wingdings" panose="05000000000000000000" pitchFamily="2" charset="2"/>
        <a:buChar char="Ø"/>
        <a:defRPr kumimoji="0" sz="26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" panose="05000000000000000000" pitchFamily="2" charset="2"/>
        <a:buChar char="Ø"/>
        <a:defRPr kumimoji="0" sz="24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570" y="1603485"/>
            <a:ext cx="774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fr-FR" sz="3600" b="1" dirty="0" smtClean="0">
                <a:solidFill>
                  <a:schemeClr val="tx2"/>
                </a:solidFill>
              </a:rPr>
              <a:t>Nouvelles versions OASIS-OKAPI</a:t>
            </a:r>
            <a:endParaRPr kumimoji="0" lang="fr-FR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actions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Résolution par parties </a:t>
            </a:r>
            <a:r>
              <a:rPr lang="fr-FR" dirty="0" smtClean="0">
                <a:sym typeface="Symbol"/>
              </a:rPr>
              <a:t></a:t>
            </a:r>
            <a:r>
              <a:rPr lang="fr-FR" dirty="0"/>
              <a:t> Cf</a:t>
            </a:r>
            <a:r>
              <a:rPr lang="fr-FR" dirty="0" smtClean="0"/>
              <a:t>.</a:t>
            </a:r>
            <a:r>
              <a:rPr lang="fr-FR" dirty="0"/>
              <a:t> Session 12</a:t>
            </a:r>
            <a:endParaRPr lang="fr-FR" dirty="0" smtClean="0"/>
          </a:p>
          <a:p>
            <a:r>
              <a:rPr lang="fr-FR" dirty="0" smtClean="0"/>
              <a:t>Résolution des défauts </a:t>
            </a:r>
            <a:r>
              <a:rPr lang="fr-FR" dirty="0">
                <a:sym typeface="Symbol"/>
              </a:rPr>
              <a:t></a:t>
            </a:r>
            <a:r>
              <a:rPr lang="fr-FR" dirty="0"/>
              <a:t> </a:t>
            </a:r>
            <a:r>
              <a:rPr lang="fr-FR" dirty="0" smtClean="0"/>
              <a:t>Cf</a:t>
            </a:r>
            <a:r>
              <a:rPr lang="fr-FR" dirty="0"/>
              <a:t>.  Session 3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</p:txBody>
      </p:sp>
      <p:sp>
        <p:nvSpPr>
          <p:cNvPr id="17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14 – Nouvelles versions OASIS-OKAPI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3277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Nouveaux domaines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Simplification de la procédure d’intégration d’un nouveau domaine</a:t>
            </a:r>
          </a:p>
          <a:p>
            <a:r>
              <a:rPr lang="fr-FR" dirty="0" smtClean="0"/>
              <a:t>Mise au point des plans de visite via des pilotes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17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14 – Nouvelles versions OASIS-OKAPI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3277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Serveur OASIS-OKAPI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OASIS 7.9 sur WILDFLY</a:t>
            </a:r>
          </a:p>
          <a:p>
            <a:r>
              <a:rPr lang="fr-FR" dirty="0" smtClean="0"/>
              <a:t>Procédure de mise à jour simple</a:t>
            </a:r>
          </a:p>
          <a:p>
            <a:r>
              <a:rPr lang="fr-FR" dirty="0" smtClean="0"/>
              <a:t>Robustesse</a:t>
            </a:r>
          </a:p>
          <a:p>
            <a:r>
              <a:rPr lang="fr-FR" dirty="0" smtClean="0"/>
              <a:t>Disponible en mode SAAS</a:t>
            </a:r>
          </a:p>
        </p:txBody>
      </p:sp>
      <p:sp>
        <p:nvSpPr>
          <p:cNvPr id="17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14 – Nouvelles versions OASIS-OKAPI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3277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OASIS-WEB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Nouvelle version</a:t>
            </a:r>
          </a:p>
          <a:p>
            <a:r>
              <a:rPr lang="fr-FR" dirty="0" smtClean="0"/>
              <a:t>Nouvelles </a:t>
            </a:r>
            <a:r>
              <a:rPr lang="fr-FR" dirty="0" smtClean="0"/>
              <a:t>fonctions : Cf</a:t>
            </a:r>
            <a:r>
              <a:rPr lang="fr-FR" dirty="0" smtClean="0"/>
              <a:t>. les sessions du forum</a:t>
            </a:r>
          </a:p>
          <a:p>
            <a:endParaRPr lang="fr-FR" dirty="0" smtClean="0"/>
          </a:p>
        </p:txBody>
      </p:sp>
      <p:sp>
        <p:nvSpPr>
          <p:cNvPr id="17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14 – Nouvelles versions OASIS-OKAPI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3277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OKAPI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Mise à jour continue du logiciel</a:t>
            </a:r>
          </a:p>
          <a:p>
            <a:r>
              <a:rPr lang="fr-FR" dirty="0" smtClean="0"/>
              <a:t>Nouveaux modèles pour le recensement</a:t>
            </a:r>
          </a:p>
          <a:p>
            <a:r>
              <a:rPr lang="fr-FR" dirty="0" smtClean="0"/>
              <a:t>Cartographie</a:t>
            </a:r>
          </a:p>
          <a:p>
            <a:r>
              <a:rPr lang="fr-FR" dirty="0" smtClean="0"/>
              <a:t>Smartphone</a:t>
            </a:r>
          </a:p>
          <a:p>
            <a:r>
              <a:rPr lang="fr-FR" dirty="0" smtClean="0"/>
              <a:t>Disponible sur le </a:t>
            </a:r>
            <a:r>
              <a:rPr lang="fr-FR" dirty="0" err="1" smtClean="0"/>
              <a:t>PlayStore</a:t>
            </a:r>
            <a:r>
              <a:rPr lang="fr-FR" dirty="0" smtClean="0"/>
              <a:t> Google</a:t>
            </a:r>
          </a:p>
          <a:p>
            <a:pPr>
              <a:buNone/>
            </a:pPr>
            <a:endParaRPr lang="fr-FR" dirty="0" smtClean="0"/>
          </a:p>
        </p:txBody>
      </p:sp>
      <p:sp>
        <p:nvSpPr>
          <p:cNvPr id="17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14 – Nouvelles versions OASIS-OKAPI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3277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OASIS-DT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Mise à jour des éléments par lot</a:t>
            </a:r>
          </a:p>
          <a:p>
            <a:pPr>
              <a:buNone/>
            </a:pPr>
            <a:endParaRPr lang="fr-FR" dirty="0" smtClean="0"/>
          </a:p>
        </p:txBody>
      </p:sp>
      <p:sp>
        <p:nvSpPr>
          <p:cNvPr id="17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14 – Nouvelles versions OASIS-OKAPI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3277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Interopérabilités SIG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Cf. la session 2 du forum</a:t>
            </a:r>
          </a:p>
          <a:p>
            <a:pPr>
              <a:buNone/>
            </a:pPr>
            <a:endParaRPr lang="fr-FR" dirty="0" smtClean="0"/>
          </a:p>
        </p:txBody>
      </p:sp>
      <p:sp>
        <p:nvSpPr>
          <p:cNvPr id="17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14 – Nouvelles versions OASIS-OKAPI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3277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gestion des visites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Suivi</a:t>
            </a:r>
          </a:p>
          <a:p>
            <a:r>
              <a:rPr lang="fr-FR" dirty="0" smtClean="0"/>
              <a:t>Programmation</a:t>
            </a:r>
          </a:p>
          <a:p>
            <a:r>
              <a:rPr lang="fr-FR" dirty="0" smtClean="0"/>
              <a:t>Validation</a:t>
            </a:r>
          </a:p>
          <a:p>
            <a:r>
              <a:rPr lang="fr-FR" dirty="0" smtClean="0"/>
              <a:t>Visites fréquentielles</a:t>
            </a:r>
          </a:p>
          <a:p>
            <a:r>
              <a:rPr lang="fr-FR" dirty="0" smtClean="0"/>
              <a:t>Visites post-remises</a:t>
            </a:r>
          </a:p>
        </p:txBody>
      </p:sp>
      <p:sp>
        <p:nvSpPr>
          <p:cNvPr id="17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14 – Nouvelles versions OASIS-OKAPI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3277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plans de visite VAQOA2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Domaines : Bassins hydrauliques, Digues, Dispositifs de retenue, Murs, Ouvrages hydrauliques, PPHM, Ponts, OPF, Talus, Tunnels</a:t>
            </a:r>
          </a:p>
          <a:p>
            <a:r>
              <a:rPr lang="fr-FR" dirty="0" smtClean="0"/>
              <a:t>Adaptation : </a:t>
            </a:r>
            <a:r>
              <a:rPr lang="fr-FR" dirty="0" smtClean="0"/>
              <a:t>Pilotes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17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14 – Nouvelles versions OASIS-OKAPI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3277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Recensement des ouvrages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Recensement sur le terrain</a:t>
            </a:r>
          </a:p>
          <a:p>
            <a:r>
              <a:rPr lang="fr-FR" dirty="0" smtClean="0"/>
              <a:t>Recensement à partir de modèles</a:t>
            </a:r>
          </a:p>
          <a:p>
            <a:r>
              <a:rPr lang="fr-FR" dirty="0" smtClean="0"/>
              <a:t>Mise à jour des éléments par lot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17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14 – Nouvelles versions OASIS-OKAPI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3277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7944</TotalTime>
  <Words>218</Words>
  <Application>Microsoft Office PowerPoint</Application>
  <PresentationFormat>Affichage à l'écran (4:3)</PresentationFormat>
  <Paragraphs>50</Paragraphs>
  <Slides>11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Capitaux</vt:lpstr>
      <vt:lpstr>Présentation PowerPoint</vt:lpstr>
      <vt:lpstr>Serveur OASIS-OKAPI</vt:lpstr>
      <vt:lpstr>OASIS-WEB</vt:lpstr>
      <vt:lpstr>OKAPI</vt:lpstr>
      <vt:lpstr>OASIS-DT</vt:lpstr>
      <vt:lpstr>Interopérabilités SIG</vt:lpstr>
      <vt:lpstr>La gestion des visites</vt:lpstr>
      <vt:lpstr>Les plans de visite VAQOA2</vt:lpstr>
      <vt:lpstr>Recensement des ouvrages</vt:lpstr>
      <vt:lpstr>Les actions</vt:lpstr>
      <vt:lpstr>Nouveaux domaines</vt:lpstr>
    </vt:vector>
  </TitlesOfParts>
  <Company>Conseil Général du Finistère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</dc:creator>
  <cp:lastModifiedBy>Valerie Cambert</cp:lastModifiedBy>
  <cp:revision>544</cp:revision>
  <cp:lastPrinted>2017-01-16T08:56:59Z</cp:lastPrinted>
  <dcterms:created xsi:type="dcterms:W3CDTF">2004-03-22T09:00:28Z</dcterms:created>
  <dcterms:modified xsi:type="dcterms:W3CDTF">2020-11-27T07:01:22Z</dcterms:modified>
</cp:coreProperties>
</file>