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6" r:id="rId3"/>
    <p:sldId id="418" r:id="rId4"/>
    <p:sldId id="419" r:id="rId5"/>
    <p:sldId id="395" r:id="rId6"/>
    <p:sldId id="417" r:id="rId7"/>
    <p:sldId id="397" r:id="rId8"/>
    <p:sldId id="398" r:id="rId9"/>
    <p:sldId id="399" r:id="rId10"/>
    <p:sldId id="411" r:id="rId11"/>
    <p:sldId id="414" r:id="rId12"/>
    <p:sldId id="412" r:id="rId13"/>
    <p:sldId id="413" r:id="rId14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DC0D6-618C-411B-8B39-3B8F3B2EFF44}" v="30" dt="2023-06-15T13:49:1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 varScale="1">
        <p:scale>
          <a:sx n="84" d="100"/>
          <a:sy n="84" d="100"/>
        </p:scale>
        <p:origin x="1190" y="72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ambert" userId="073036226e65ac96" providerId="LiveId" clId="{B6CDC0D6-618C-411B-8B39-3B8F3B2EFF44}"/>
    <pc:docChg chg="undo custSel addSld delSld modSld sldOrd modMainMaster">
      <pc:chgData name="Valerie Cambert" userId="073036226e65ac96" providerId="LiveId" clId="{B6CDC0D6-618C-411B-8B39-3B8F3B2EFF44}" dt="2023-06-15T14:57:54.915" v="494" actId="20577"/>
      <pc:docMkLst>
        <pc:docMk/>
      </pc:docMkLst>
      <pc:sldChg chg="addSp delSp modSp mod">
        <pc:chgData name="Valerie Cambert" userId="073036226e65ac96" providerId="LiveId" clId="{B6CDC0D6-618C-411B-8B39-3B8F3B2EFF44}" dt="2023-06-06T15:15:07.564" v="20" actId="20577"/>
        <pc:sldMkLst>
          <pc:docMk/>
          <pc:sldMk cId="0" sldId="256"/>
        </pc:sldMkLst>
        <pc:spChg chg="mod">
          <ac:chgData name="Valerie Cambert" userId="073036226e65ac96" providerId="LiveId" clId="{B6CDC0D6-618C-411B-8B39-3B8F3B2EFF44}" dt="2023-06-06T15:15:07.564" v="20" actId="2057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B6CDC0D6-618C-411B-8B39-3B8F3B2EFF44}" dt="2023-06-06T15:14:46.977" v="18" actId="20577"/>
          <ac:spMkLst>
            <pc:docMk/>
            <pc:sldMk cId="0" sldId="256"/>
            <ac:spMk id="4" creationId="{00000000-0000-0000-0000-000000000000}"/>
          </ac:spMkLst>
        </pc:spChg>
        <pc:graphicFrameChg chg="add del mod">
          <ac:chgData name="Valerie Cambert" userId="073036226e65ac96" providerId="LiveId" clId="{B6CDC0D6-618C-411B-8B39-3B8F3B2EFF44}" dt="2023-06-06T15:14:36.371" v="1" actId="478"/>
          <ac:graphicFrameMkLst>
            <pc:docMk/>
            <pc:sldMk cId="0" sldId="256"/>
            <ac:graphicFrameMk id="3" creationId="{6CBA3081-B0BC-4B2D-0242-030A4DEB9087}"/>
          </ac:graphicFrameMkLst>
        </pc:graphicFrameChg>
      </pc:sldChg>
      <pc:sldChg chg="addSp delSp modSp add mod">
        <pc:chgData name="Valerie Cambert" userId="073036226e65ac96" providerId="LiveId" clId="{B6CDC0D6-618C-411B-8B39-3B8F3B2EFF44}" dt="2023-06-15T13:47:55.806" v="339" actId="1076"/>
        <pc:sldMkLst>
          <pc:docMk/>
          <pc:sldMk cId="3663277526" sldId="395"/>
        </pc:sldMkLst>
        <pc:spChg chg="add mod">
          <ac:chgData name="Valerie Cambert" userId="073036226e65ac96" providerId="LiveId" clId="{B6CDC0D6-618C-411B-8B39-3B8F3B2EFF44}" dt="2023-06-15T13:02:37.500" v="235"/>
          <ac:spMkLst>
            <pc:docMk/>
            <pc:sldMk cId="3663277526" sldId="395"/>
            <ac:spMk id="2" creationId="{9BFBB134-4CA3-2860-A0A7-FE8AE92E5A73}"/>
          </ac:spMkLst>
        </pc:spChg>
        <pc:spChg chg="del mod">
          <ac:chgData name="Valerie Cambert" userId="073036226e65ac96" providerId="LiveId" clId="{B6CDC0D6-618C-411B-8B39-3B8F3B2EFF44}" dt="2023-06-15T13:02:36.080" v="234" actId="478"/>
          <ac:spMkLst>
            <pc:docMk/>
            <pc:sldMk cId="3663277526" sldId="395"/>
            <ac:spMk id="5" creationId="{00000000-0000-0000-0000-000000000000}"/>
          </ac:spMkLst>
        </pc:spChg>
        <pc:spChg chg="mod">
          <ac:chgData name="Valerie Cambert" userId="073036226e65ac96" providerId="LiveId" clId="{B6CDC0D6-618C-411B-8B39-3B8F3B2EFF44}" dt="2023-06-15T13:47:55.806" v="339" actId="1076"/>
          <ac:spMkLst>
            <pc:docMk/>
            <pc:sldMk cId="3663277526" sldId="395"/>
            <ac:spMk id="6" creationId="{00000000-0000-0000-0000-000000000000}"/>
          </ac:spMkLst>
        </pc:spChg>
      </pc:sldChg>
      <pc:sldChg chg="modSp mod">
        <pc:chgData name="Valerie Cambert" userId="073036226e65ac96" providerId="LiveId" clId="{B6CDC0D6-618C-411B-8B39-3B8F3B2EFF44}" dt="2023-06-12T12:31:02.386" v="145" actId="20577"/>
        <pc:sldMkLst>
          <pc:docMk/>
          <pc:sldMk cId="4159317140" sldId="396"/>
        </pc:sldMkLst>
        <pc:spChg chg="mod">
          <ac:chgData name="Valerie Cambert" userId="073036226e65ac96" providerId="LiveId" clId="{B6CDC0D6-618C-411B-8B39-3B8F3B2EFF44}" dt="2023-06-12T12:26:44.095" v="55" actId="313"/>
          <ac:spMkLst>
            <pc:docMk/>
            <pc:sldMk cId="4159317140" sldId="396"/>
            <ac:spMk id="2" creationId="{EA4DCFB0-ECAC-F20D-C8A9-6A517A30D924}"/>
          </ac:spMkLst>
        </pc:spChg>
        <pc:spChg chg="mod">
          <ac:chgData name="Valerie Cambert" userId="073036226e65ac96" providerId="LiveId" clId="{B6CDC0D6-618C-411B-8B39-3B8F3B2EFF44}" dt="2023-06-12T12:31:02.386" v="145" actId="20577"/>
          <ac:spMkLst>
            <pc:docMk/>
            <pc:sldMk cId="4159317140" sldId="396"/>
            <ac:spMk id="3" creationId="{5B0E6D31-0B4A-1CA1-55B2-FA70F64C4765}"/>
          </ac:spMkLst>
        </pc:spChg>
        <pc:spChg chg="mod">
          <ac:chgData name="Valerie Cambert" userId="073036226e65ac96" providerId="LiveId" clId="{B6CDC0D6-618C-411B-8B39-3B8F3B2EFF44}" dt="2023-06-06T15:15:26.851" v="24"/>
          <ac:spMkLst>
            <pc:docMk/>
            <pc:sldMk cId="4159317140" sldId="396"/>
            <ac:spMk id="4" creationId="{65EF254B-99D7-167A-BEAF-941057A0FBF4}"/>
          </ac:spMkLst>
        </pc:spChg>
      </pc:sldChg>
      <pc:sldChg chg="modSp del mod">
        <pc:chgData name="Valerie Cambert" userId="073036226e65ac96" providerId="LiveId" clId="{B6CDC0D6-618C-411B-8B39-3B8F3B2EFF44}" dt="2023-06-12T12:30:34.449" v="144" actId="47"/>
        <pc:sldMkLst>
          <pc:docMk/>
          <pc:sldMk cId="2266642282" sldId="397"/>
        </pc:sldMkLst>
        <pc:spChg chg="mod">
          <ac:chgData name="Valerie Cambert" userId="073036226e65ac96" providerId="LiveId" clId="{B6CDC0D6-618C-411B-8B39-3B8F3B2EFF44}" dt="2023-06-06T15:15:39.090" v="26"/>
          <ac:spMkLst>
            <pc:docMk/>
            <pc:sldMk cId="2266642282" sldId="397"/>
            <ac:spMk id="3" creationId="{714C0E72-01F6-7E4C-55EB-8CEC57690AB4}"/>
          </ac:spMkLst>
        </pc:spChg>
      </pc:sldChg>
      <pc:sldChg chg="addSp delSp modSp add mod">
        <pc:chgData name="Valerie Cambert" userId="073036226e65ac96" providerId="LiveId" clId="{B6CDC0D6-618C-411B-8B39-3B8F3B2EFF44}" dt="2023-06-15T13:07:11.695" v="321"/>
        <pc:sldMkLst>
          <pc:docMk/>
          <pc:sldMk cId="2657996213" sldId="397"/>
        </pc:sldMkLst>
        <pc:spChg chg="add del mod">
          <ac:chgData name="Valerie Cambert" userId="073036226e65ac96" providerId="LiveId" clId="{B6CDC0D6-618C-411B-8B39-3B8F3B2EFF44}" dt="2023-06-15T13:07:10.699" v="320" actId="478"/>
          <ac:spMkLst>
            <pc:docMk/>
            <pc:sldMk cId="2657996213" sldId="397"/>
            <ac:spMk id="2" creationId="{3EAE579D-8CF5-8C29-34E0-B52C79EEA71E}"/>
          </ac:spMkLst>
        </pc:spChg>
        <pc:spChg chg="add mod">
          <ac:chgData name="Valerie Cambert" userId="073036226e65ac96" providerId="LiveId" clId="{B6CDC0D6-618C-411B-8B39-3B8F3B2EFF44}" dt="2023-06-15T13:07:11.695" v="321"/>
          <ac:spMkLst>
            <pc:docMk/>
            <pc:sldMk cId="2657996213" sldId="397"/>
            <ac:spMk id="3" creationId="{83B923D3-157E-B8DE-4C19-8F2CE654B24B}"/>
          </ac:spMkLst>
        </pc:spChg>
        <pc:spChg chg="del mod">
          <ac:chgData name="Valerie Cambert" userId="073036226e65ac96" providerId="LiveId" clId="{B6CDC0D6-618C-411B-8B39-3B8F3B2EFF44}" dt="2023-06-15T13:02:59.231" v="238" actId="478"/>
          <ac:spMkLst>
            <pc:docMk/>
            <pc:sldMk cId="2657996213" sldId="397"/>
            <ac:spMk id="5" creationId="{00000000-0000-0000-0000-000000000000}"/>
          </ac:spMkLst>
        </pc:spChg>
      </pc:sldChg>
      <pc:sldChg chg="modSp add del mod">
        <pc:chgData name="Valerie Cambert" userId="073036226e65ac96" providerId="LiveId" clId="{B6CDC0D6-618C-411B-8B39-3B8F3B2EFF44}" dt="2023-06-15T12:54:00.343" v="176" actId="47"/>
        <pc:sldMkLst>
          <pc:docMk/>
          <pc:sldMk cId="2188866165" sldId="398"/>
        </pc:sldMkLst>
        <pc:spChg chg="mod">
          <ac:chgData name="Valerie Cambert" userId="073036226e65ac96" providerId="LiveId" clId="{B6CDC0D6-618C-411B-8B39-3B8F3B2EFF44}" dt="2023-06-12T12:35:17.802" v="175" actId="20577"/>
          <ac:spMkLst>
            <pc:docMk/>
            <pc:sldMk cId="2188866165" sldId="398"/>
            <ac:spMk id="3" creationId="{5B0E6D31-0B4A-1CA1-55B2-FA70F64C4765}"/>
          </ac:spMkLst>
        </pc:spChg>
      </pc:sldChg>
      <pc:sldChg chg="addSp delSp modSp add mod">
        <pc:chgData name="Valerie Cambert" userId="073036226e65ac96" providerId="LiveId" clId="{B6CDC0D6-618C-411B-8B39-3B8F3B2EFF44}" dt="2023-06-15T13:07:21.682" v="323"/>
        <pc:sldMkLst>
          <pc:docMk/>
          <pc:sldMk cId="2793240741" sldId="398"/>
        </pc:sldMkLst>
        <pc:spChg chg="add del mod">
          <ac:chgData name="Valerie Cambert" userId="073036226e65ac96" providerId="LiveId" clId="{B6CDC0D6-618C-411B-8B39-3B8F3B2EFF44}" dt="2023-06-15T13:07:20.920" v="322" actId="478"/>
          <ac:spMkLst>
            <pc:docMk/>
            <pc:sldMk cId="2793240741" sldId="398"/>
            <ac:spMk id="2" creationId="{E8127A11-94D9-BCBE-DDDC-F304900DC3C1}"/>
          </ac:spMkLst>
        </pc:spChg>
        <pc:spChg chg="add mod">
          <ac:chgData name="Valerie Cambert" userId="073036226e65ac96" providerId="LiveId" clId="{B6CDC0D6-618C-411B-8B39-3B8F3B2EFF44}" dt="2023-06-15T13:07:21.682" v="323"/>
          <ac:spMkLst>
            <pc:docMk/>
            <pc:sldMk cId="2793240741" sldId="398"/>
            <ac:spMk id="3" creationId="{26228289-94E2-4B6C-BDA9-5EF122BCEB41}"/>
          </ac:spMkLst>
        </pc:spChg>
        <pc:spChg chg="del mod">
          <ac:chgData name="Valerie Cambert" userId="073036226e65ac96" providerId="LiveId" clId="{B6CDC0D6-618C-411B-8B39-3B8F3B2EFF44}" dt="2023-06-15T13:03:09.168" v="240" actId="478"/>
          <ac:spMkLst>
            <pc:docMk/>
            <pc:sldMk cId="2793240741" sldId="398"/>
            <ac:spMk id="5" creationId="{00000000-0000-0000-0000-000000000000}"/>
          </ac:spMkLst>
        </pc:spChg>
      </pc:sldChg>
      <pc:sldChg chg="addSp delSp modSp add mod">
        <pc:chgData name="Valerie Cambert" userId="073036226e65ac96" providerId="LiveId" clId="{B6CDC0D6-618C-411B-8B39-3B8F3B2EFF44}" dt="2023-06-15T13:49:21.113" v="345" actId="1076"/>
        <pc:sldMkLst>
          <pc:docMk/>
          <pc:sldMk cId="2905271060" sldId="399"/>
        </pc:sldMkLst>
        <pc:spChg chg="add del mod">
          <ac:chgData name="Valerie Cambert" userId="073036226e65ac96" providerId="LiveId" clId="{B6CDC0D6-618C-411B-8B39-3B8F3B2EFF44}" dt="2023-06-15T13:07:28.627" v="324" actId="478"/>
          <ac:spMkLst>
            <pc:docMk/>
            <pc:sldMk cId="2905271060" sldId="399"/>
            <ac:spMk id="2" creationId="{7C80F197-A568-A38E-2344-BD685913D367}"/>
          </ac:spMkLst>
        </pc:spChg>
        <pc:spChg chg="add mod">
          <ac:chgData name="Valerie Cambert" userId="073036226e65ac96" providerId="LiveId" clId="{B6CDC0D6-618C-411B-8B39-3B8F3B2EFF44}" dt="2023-06-15T13:07:29.725" v="325"/>
          <ac:spMkLst>
            <pc:docMk/>
            <pc:sldMk cId="2905271060" sldId="399"/>
            <ac:spMk id="3" creationId="{D58AF158-8667-2E62-0FEF-096FA96D62CB}"/>
          </ac:spMkLst>
        </pc:spChg>
        <pc:spChg chg="del mod">
          <ac:chgData name="Valerie Cambert" userId="073036226e65ac96" providerId="LiveId" clId="{B6CDC0D6-618C-411B-8B39-3B8F3B2EFF44}" dt="2023-06-15T13:03:18.378" v="242" actId="478"/>
          <ac:spMkLst>
            <pc:docMk/>
            <pc:sldMk cId="2905271060" sldId="399"/>
            <ac:spMk id="4" creationId="{00000000-0000-0000-0000-000000000000}"/>
          </ac:spMkLst>
        </pc:spChg>
        <pc:spChg chg="mod">
          <ac:chgData name="Valerie Cambert" userId="073036226e65ac96" providerId="LiveId" clId="{B6CDC0D6-618C-411B-8B39-3B8F3B2EFF44}" dt="2023-06-15T13:08:25.465" v="338" actId="20577"/>
          <ac:spMkLst>
            <pc:docMk/>
            <pc:sldMk cId="2905271060" sldId="399"/>
            <ac:spMk id="5" creationId="{00000000-0000-0000-0000-000000000000}"/>
          </ac:spMkLst>
        </pc:spChg>
        <pc:picChg chg="add mod">
          <ac:chgData name="Valerie Cambert" userId="073036226e65ac96" providerId="LiveId" clId="{B6CDC0D6-618C-411B-8B39-3B8F3B2EFF44}" dt="2023-06-15T13:49:21.113" v="345" actId="1076"/>
          <ac:picMkLst>
            <pc:docMk/>
            <pc:sldMk cId="2905271060" sldId="399"/>
            <ac:picMk id="4" creationId="{C791513B-E270-B416-B504-60DDA41FE8B5}"/>
          </ac:picMkLst>
        </pc:picChg>
        <pc:picChg chg="del">
          <ac:chgData name="Valerie Cambert" userId="073036226e65ac96" providerId="LiveId" clId="{B6CDC0D6-618C-411B-8B39-3B8F3B2EFF44}" dt="2023-06-15T13:49:11.006" v="340" actId="478"/>
          <ac:picMkLst>
            <pc:docMk/>
            <pc:sldMk cId="2905271060" sldId="399"/>
            <ac:picMk id="6" creationId="{00000000-0000-0000-0000-000000000000}"/>
          </ac:picMkLst>
        </pc:picChg>
      </pc:sldChg>
      <pc:sldChg chg="modSp add mod">
        <pc:chgData name="Valerie Cambert" userId="073036226e65ac96" providerId="LiveId" clId="{B6CDC0D6-618C-411B-8B39-3B8F3B2EFF44}" dt="2023-06-15T13:49:43.061" v="347" actId="14100"/>
        <pc:sldMkLst>
          <pc:docMk/>
          <pc:sldMk cId="3443031177" sldId="411"/>
        </pc:sldMkLst>
        <pc:spChg chg="mod">
          <ac:chgData name="Valerie Cambert" userId="073036226e65ac96" providerId="LiveId" clId="{B6CDC0D6-618C-411B-8B39-3B8F3B2EFF44}" dt="2023-06-15T13:49:33.571" v="346" actId="1076"/>
          <ac:spMkLst>
            <pc:docMk/>
            <pc:sldMk cId="3443031177" sldId="411"/>
            <ac:spMk id="2" creationId="{BB12F050-02CB-A8B6-F8C2-18484A72952D}"/>
          </ac:spMkLst>
        </pc:spChg>
        <pc:spChg chg="mod">
          <ac:chgData name="Valerie Cambert" userId="073036226e65ac96" providerId="LiveId" clId="{B6CDC0D6-618C-411B-8B39-3B8F3B2EFF44}" dt="2023-06-15T13:49:43.061" v="347" actId="14100"/>
          <ac:spMkLst>
            <pc:docMk/>
            <pc:sldMk cId="3443031177" sldId="411"/>
            <ac:spMk id="3" creationId="{AED14F5D-C7E4-4ECF-2A2B-543B59A65913}"/>
          </ac:spMkLst>
        </pc:spChg>
        <pc:spChg chg="mod">
          <ac:chgData name="Valerie Cambert" userId="073036226e65ac96" providerId="LiveId" clId="{B6CDC0D6-618C-411B-8B39-3B8F3B2EFF44}" dt="2023-06-15T12:56:41.419" v="187" actId="20577"/>
          <ac:spMkLst>
            <pc:docMk/>
            <pc:sldMk cId="3443031177" sldId="411"/>
            <ac:spMk id="4" creationId="{070EE4D0-78AD-3400-EFE0-6EE9D0E290F9}"/>
          </ac:spMkLst>
        </pc:spChg>
      </pc:sldChg>
      <pc:sldChg chg="addSp delSp modSp add mod">
        <pc:chgData name="Valerie Cambert" userId="073036226e65ac96" providerId="LiveId" clId="{B6CDC0D6-618C-411B-8B39-3B8F3B2EFF44}" dt="2023-06-15T14:57:50.607" v="493" actId="20577"/>
        <pc:sldMkLst>
          <pc:docMk/>
          <pc:sldMk cId="2431010281" sldId="412"/>
        </pc:sldMkLst>
        <pc:spChg chg="mod">
          <ac:chgData name="Valerie Cambert" userId="073036226e65ac96" providerId="LiveId" clId="{B6CDC0D6-618C-411B-8B39-3B8F3B2EFF44}" dt="2023-06-15T14:57:50.607" v="493" actId="20577"/>
          <ac:spMkLst>
            <pc:docMk/>
            <pc:sldMk cId="2431010281" sldId="412"/>
            <ac:spMk id="2" creationId="{6A2FD971-9DDE-37D9-EBC1-02B641DE1B92}"/>
          </ac:spMkLst>
        </pc:spChg>
        <pc:spChg chg="del">
          <ac:chgData name="Valerie Cambert" userId="073036226e65ac96" providerId="LiveId" clId="{B6CDC0D6-618C-411B-8B39-3B8F3B2EFF44}" dt="2023-06-15T12:56:58.112" v="188" actId="478"/>
          <ac:spMkLst>
            <pc:docMk/>
            <pc:sldMk cId="2431010281" sldId="412"/>
            <ac:spMk id="3" creationId="{57DEFD56-8735-FBF6-E213-A1264CAA4FF2}"/>
          </ac:spMkLst>
        </pc:spChg>
        <pc:spChg chg="add mod">
          <ac:chgData name="Valerie Cambert" userId="073036226e65ac96" providerId="LiveId" clId="{B6CDC0D6-618C-411B-8B39-3B8F3B2EFF44}" dt="2023-06-15T13:04:30.525" v="277" actId="20577"/>
          <ac:spMkLst>
            <pc:docMk/>
            <pc:sldMk cId="2431010281" sldId="412"/>
            <ac:spMk id="4" creationId="{D5002506-CB26-F4D0-FA09-51C93F8414B2}"/>
          </ac:spMkLst>
        </pc:spChg>
        <pc:picChg chg="del mod">
          <ac:chgData name="Valerie Cambert" userId="073036226e65ac96" providerId="LiveId" clId="{B6CDC0D6-618C-411B-8B39-3B8F3B2EFF44}" dt="2023-06-15T13:52:47.789" v="353" actId="478"/>
          <ac:picMkLst>
            <pc:docMk/>
            <pc:sldMk cId="2431010281" sldId="412"/>
            <ac:picMk id="5" creationId="{8CC3AD5B-7D50-5F9C-5116-886A8CC838C9}"/>
          </ac:picMkLst>
        </pc:picChg>
        <pc:picChg chg="add del mod">
          <ac:chgData name="Valerie Cambert" userId="073036226e65ac96" providerId="LiveId" clId="{B6CDC0D6-618C-411B-8B39-3B8F3B2EFF44}" dt="2023-06-15T14:12:17.700" v="358" actId="478"/>
          <ac:picMkLst>
            <pc:docMk/>
            <pc:sldMk cId="2431010281" sldId="412"/>
            <ac:picMk id="6" creationId="{074A5B75-A905-D6B3-2CA5-A476A96D4843}"/>
          </ac:picMkLst>
        </pc:picChg>
        <pc:picChg chg="add mod">
          <ac:chgData name="Valerie Cambert" userId="073036226e65ac96" providerId="LiveId" clId="{B6CDC0D6-618C-411B-8B39-3B8F3B2EFF44}" dt="2023-06-15T14:15:05.890" v="369" actId="1076"/>
          <ac:picMkLst>
            <pc:docMk/>
            <pc:sldMk cId="2431010281" sldId="412"/>
            <ac:picMk id="8" creationId="{77FF5030-6B86-D56A-3C59-70F87C02B499}"/>
          </ac:picMkLst>
        </pc:picChg>
      </pc:sldChg>
      <pc:sldChg chg="addSp delSp modSp add mod">
        <pc:chgData name="Valerie Cambert" userId="073036226e65ac96" providerId="LiveId" clId="{B6CDC0D6-618C-411B-8B39-3B8F3B2EFF44}" dt="2023-06-15T14:57:54.915" v="494" actId="20577"/>
        <pc:sldMkLst>
          <pc:docMk/>
          <pc:sldMk cId="3018798620" sldId="413"/>
        </pc:sldMkLst>
        <pc:spChg chg="del">
          <ac:chgData name="Valerie Cambert" userId="073036226e65ac96" providerId="LiveId" clId="{B6CDC0D6-618C-411B-8B39-3B8F3B2EFF44}" dt="2023-06-15T12:58:38.407" v="205" actId="478"/>
          <ac:spMkLst>
            <pc:docMk/>
            <pc:sldMk cId="3018798620" sldId="413"/>
            <ac:spMk id="2" creationId="{6A2FD971-9DDE-37D9-EBC1-02B641DE1B92}"/>
          </ac:spMkLst>
        </pc:spChg>
        <pc:spChg chg="del mod">
          <ac:chgData name="Valerie Cambert" userId="073036226e65ac96" providerId="LiveId" clId="{B6CDC0D6-618C-411B-8B39-3B8F3B2EFF44}" dt="2023-06-15T12:57:18.671" v="192" actId="478"/>
          <ac:spMkLst>
            <pc:docMk/>
            <pc:sldMk cId="3018798620" sldId="413"/>
            <ac:spMk id="3" creationId="{57DEFD56-8735-FBF6-E213-A1264CAA4FF2}"/>
          </ac:spMkLst>
        </pc:spChg>
        <pc:spChg chg="add del mod">
          <ac:chgData name="Valerie Cambert" userId="073036226e65ac96" providerId="LiveId" clId="{B6CDC0D6-618C-411B-8B39-3B8F3B2EFF44}" dt="2023-06-15T13:04:59.454" v="280" actId="478"/>
          <ac:spMkLst>
            <pc:docMk/>
            <pc:sldMk cId="3018798620" sldId="413"/>
            <ac:spMk id="4" creationId="{4696EC20-8DAD-88AD-0408-6D3CDE9303E8}"/>
          </ac:spMkLst>
        </pc:spChg>
        <pc:spChg chg="add mod">
          <ac:chgData name="Valerie Cambert" userId="073036226e65ac96" providerId="LiveId" clId="{B6CDC0D6-618C-411B-8B39-3B8F3B2EFF44}" dt="2023-06-15T14:57:54.915" v="494" actId="20577"/>
          <ac:spMkLst>
            <pc:docMk/>
            <pc:sldMk cId="3018798620" sldId="413"/>
            <ac:spMk id="7" creationId="{5E9970A5-9CBD-35F4-9006-2291DE92FB04}"/>
          </ac:spMkLst>
        </pc:spChg>
        <pc:spChg chg="add del mod">
          <ac:chgData name="Valerie Cambert" userId="073036226e65ac96" providerId="LiveId" clId="{B6CDC0D6-618C-411B-8B39-3B8F3B2EFF44}" dt="2023-06-15T12:58:56.757" v="209" actId="478"/>
          <ac:spMkLst>
            <pc:docMk/>
            <pc:sldMk cId="3018798620" sldId="413"/>
            <ac:spMk id="8" creationId="{B6AD6C01-0DA1-0542-8BBD-7AAD36180F41}"/>
          </ac:spMkLst>
        </pc:spChg>
        <pc:spChg chg="add mod">
          <ac:chgData name="Valerie Cambert" userId="073036226e65ac96" providerId="LiveId" clId="{B6CDC0D6-618C-411B-8B39-3B8F3B2EFF44}" dt="2023-06-15T13:05:00.494" v="281"/>
          <ac:spMkLst>
            <pc:docMk/>
            <pc:sldMk cId="3018798620" sldId="413"/>
            <ac:spMk id="9" creationId="{B64C5EFE-0B00-638D-0B1F-AEC4A68DD813}"/>
          </ac:spMkLst>
        </pc:spChg>
        <pc:picChg chg="add mod">
          <ac:chgData name="Valerie Cambert" userId="073036226e65ac96" providerId="LiveId" clId="{B6CDC0D6-618C-411B-8B39-3B8F3B2EFF44}" dt="2023-06-15T14:21:38.811" v="373" actId="1076"/>
          <ac:picMkLst>
            <pc:docMk/>
            <pc:sldMk cId="3018798620" sldId="413"/>
            <ac:picMk id="3" creationId="{CBBF27C3-5567-E54D-AAA9-6F3EE997F926}"/>
          </ac:picMkLst>
        </pc:picChg>
        <pc:picChg chg="del">
          <ac:chgData name="Valerie Cambert" userId="073036226e65ac96" providerId="LiveId" clId="{B6CDC0D6-618C-411B-8B39-3B8F3B2EFF44}" dt="2023-06-15T14:15:10.816" v="370" actId="478"/>
          <ac:picMkLst>
            <pc:docMk/>
            <pc:sldMk cId="3018798620" sldId="413"/>
            <ac:picMk id="6" creationId="{CFE34A0C-D520-C205-41CE-04EA9A868DF4}"/>
          </ac:picMkLst>
        </pc:picChg>
      </pc:sldChg>
      <pc:sldChg chg="addSp delSp modSp add mod ord">
        <pc:chgData name="Valerie Cambert" userId="073036226e65ac96" providerId="LiveId" clId="{B6CDC0D6-618C-411B-8B39-3B8F3B2EFF44}" dt="2023-06-15T14:57:43.990" v="492" actId="20577"/>
        <pc:sldMkLst>
          <pc:docMk/>
          <pc:sldMk cId="437338341" sldId="414"/>
        </pc:sldMkLst>
        <pc:spChg chg="mod">
          <ac:chgData name="Valerie Cambert" userId="073036226e65ac96" providerId="LiveId" clId="{B6CDC0D6-618C-411B-8B39-3B8F3B2EFF44}" dt="2023-06-15T14:57:43.990" v="492" actId="20577"/>
          <ac:spMkLst>
            <pc:docMk/>
            <pc:sldMk cId="437338341" sldId="414"/>
            <ac:spMk id="2" creationId="{6A2FD971-9DDE-37D9-EBC1-02B641DE1B92}"/>
          </ac:spMkLst>
        </pc:spChg>
        <pc:spChg chg="del">
          <ac:chgData name="Valerie Cambert" userId="073036226e65ac96" providerId="LiveId" clId="{B6CDC0D6-618C-411B-8B39-3B8F3B2EFF44}" dt="2023-06-15T12:57:35.892" v="194" actId="478"/>
          <ac:spMkLst>
            <pc:docMk/>
            <pc:sldMk cId="437338341" sldId="414"/>
            <ac:spMk id="3" creationId="{57DEFD56-8735-FBF6-E213-A1264CAA4FF2}"/>
          </ac:spMkLst>
        </pc:spChg>
        <pc:spChg chg="add del mod">
          <ac:chgData name="Valerie Cambert" userId="073036226e65ac96" providerId="LiveId" clId="{B6CDC0D6-618C-411B-8B39-3B8F3B2EFF44}" dt="2023-06-15T13:05:13.621" v="282" actId="478"/>
          <ac:spMkLst>
            <pc:docMk/>
            <pc:sldMk cId="437338341" sldId="414"/>
            <ac:spMk id="4" creationId="{9B479C9D-AC8A-1EC7-B312-4668C7178C0B}"/>
          </ac:spMkLst>
        </pc:spChg>
        <pc:spChg chg="add mod">
          <ac:chgData name="Valerie Cambert" userId="073036226e65ac96" providerId="LiveId" clId="{B6CDC0D6-618C-411B-8B39-3B8F3B2EFF44}" dt="2023-06-15T13:05:14.307" v="283"/>
          <ac:spMkLst>
            <pc:docMk/>
            <pc:sldMk cId="437338341" sldId="414"/>
            <ac:spMk id="6" creationId="{B9A0B3F3-243C-3E7E-2748-DCB3D9DFAD59}"/>
          </ac:spMkLst>
        </pc:spChg>
        <pc:picChg chg="add mod">
          <ac:chgData name="Valerie Cambert" userId="073036226e65ac96" providerId="LiveId" clId="{B6CDC0D6-618C-411B-8B39-3B8F3B2EFF44}" dt="2023-06-15T14:50:29.231" v="379" actId="1076"/>
          <ac:picMkLst>
            <pc:docMk/>
            <pc:sldMk cId="437338341" sldId="414"/>
            <ac:picMk id="4" creationId="{9D2B7C6D-003D-9C88-1630-2350F9FC979E}"/>
          </ac:picMkLst>
        </pc:picChg>
        <pc:picChg chg="del">
          <ac:chgData name="Valerie Cambert" userId="073036226e65ac96" providerId="LiveId" clId="{B6CDC0D6-618C-411B-8B39-3B8F3B2EFF44}" dt="2023-06-15T14:22:00.614" v="374" actId="478"/>
          <ac:picMkLst>
            <pc:docMk/>
            <pc:sldMk cId="437338341" sldId="414"/>
            <ac:picMk id="5" creationId="{DB38A422-4DDD-24FB-6F4C-318C2BE35F1B}"/>
          </ac:picMkLst>
        </pc:picChg>
      </pc:sldChg>
      <pc:sldChg chg="addSp delSp modSp add del mod">
        <pc:chgData name="Valerie Cambert" userId="073036226e65ac96" providerId="LiveId" clId="{B6CDC0D6-618C-411B-8B39-3B8F3B2EFF44}" dt="2023-06-15T14:22:04.359" v="375" actId="47"/>
        <pc:sldMkLst>
          <pc:docMk/>
          <pc:sldMk cId="4225108694" sldId="415"/>
        </pc:sldMkLst>
        <pc:spChg chg="mod">
          <ac:chgData name="Valerie Cambert" userId="073036226e65ac96" providerId="LiveId" clId="{B6CDC0D6-618C-411B-8B39-3B8F3B2EFF44}" dt="2023-06-15T13:05:56.049" v="291" actId="255"/>
          <ac:spMkLst>
            <pc:docMk/>
            <pc:sldMk cId="4225108694" sldId="415"/>
            <ac:spMk id="2" creationId="{6A2FD971-9DDE-37D9-EBC1-02B641DE1B92}"/>
          </ac:spMkLst>
        </pc:spChg>
        <pc:spChg chg="del">
          <ac:chgData name="Valerie Cambert" userId="073036226e65ac96" providerId="LiveId" clId="{B6CDC0D6-618C-411B-8B39-3B8F3B2EFF44}" dt="2023-06-15T13:05:21.560" v="284" actId="478"/>
          <ac:spMkLst>
            <pc:docMk/>
            <pc:sldMk cId="4225108694" sldId="415"/>
            <ac:spMk id="3" creationId="{57DEFD56-8735-FBF6-E213-A1264CAA4FF2}"/>
          </ac:spMkLst>
        </pc:spChg>
        <pc:spChg chg="add mod">
          <ac:chgData name="Valerie Cambert" userId="073036226e65ac96" providerId="LiveId" clId="{B6CDC0D6-618C-411B-8B39-3B8F3B2EFF44}" dt="2023-06-15T13:05:22.718" v="285"/>
          <ac:spMkLst>
            <pc:docMk/>
            <pc:sldMk cId="4225108694" sldId="415"/>
            <ac:spMk id="4" creationId="{333E342F-20A4-4B74-DB53-52AA034FD3B2}"/>
          </ac:spMkLst>
        </pc:spChg>
      </pc:sldChg>
      <pc:sldChg chg="addSp delSp modSp add del mod">
        <pc:chgData name="Valerie Cambert" userId="073036226e65ac96" providerId="LiveId" clId="{B6CDC0D6-618C-411B-8B39-3B8F3B2EFF44}" dt="2023-06-15T14:22:07.830" v="376" actId="47"/>
        <pc:sldMkLst>
          <pc:docMk/>
          <pc:sldMk cId="233073060" sldId="416"/>
        </pc:sldMkLst>
        <pc:spChg chg="mod">
          <ac:chgData name="Valerie Cambert" userId="073036226e65ac96" providerId="LiveId" clId="{B6CDC0D6-618C-411B-8B39-3B8F3B2EFF44}" dt="2023-06-15T13:05:44.181" v="289" actId="255"/>
          <ac:spMkLst>
            <pc:docMk/>
            <pc:sldMk cId="233073060" sldId="416"/>
            <ac:spMk id="2" creationId="{6A2FD971-9DDE-37D9-EBC1-02B641DE1B92}"/>
          </ac:spMkLst>
        </pc:spChg>
        <pc:spChg chg="del">
          <ac:chgData name="Valerie Cambert" userId="073036226e65ac96" providerId="LiveId" clId="{B6CDC0D6-618C-411B-8B39-3B8F3B2EFF44}" dt="2023-06-15T12:57:44.097" v="196" actId="478"/>
          <ac:spMkLst>
            <pc:docMk/>
            <pc:sldMk cId="233073060" sldId="416"/>
            <ac:spMk id="3" creationId="{57DEFD56-8735-FBF6-E213-A1264CAA4FF2}"/>
          </ac:spMkLst>
        </pc:spChg>
        <pc:spChg chg="add del mod">
          <ac:chgData name="Valerie Cambert" userId="073036226e65ac96" providerId="LiveId" clId="{B6CDC0D6-618C-411B-8B39-3B8F3B2EFF44}" dt="2023-06-15T13:05:30.859" v="286" actId="478"/>
          <ac:spMkLst>
            <pc:docMk/>
            <pc:sldMk cId="233073060" sldId="416"/>
            <ac:spMk id="4" creationId="{0CE2C247-58E0-1357-D34B-88CB79673E7C}"/>
          </ac:spMkLst>
        </pc:spChg>
        <pc:spChg chg="add mod">
          <ac:chgData name="Valerie Cambert" userId="073036226e65ac96" providerId="LiveId" clId="{B6CDC0D6-618C-411B-8B39-3B8F3B2EFF44}" dt="2023-06-15T13:05:31.748" v="287"/>
          <ac:spMkLst>
            <pc:docMk/>
            <pc:sldMk cId="233073060" sldId="416"/>
            <ac:spMk id="6" creationId="{C72A1F9B-0A90-7991-4D58-D16049EE5DEB}"/>
          </ac:spMkLst>
        </pc:spChg>
      </pc:sldChg>
      <pc:sldChg chg="addSp delSp modSp add mod">
        <pc:chgData name="Valerie Cambert" userId="073036226e65ac96" providerId="LiveId" clId="{B6CDC0D6-618C-411B-8B39-3B8F3B2EFF44}" dt="2023-06-15T13:06:53.302" v="319" actId="20577"/>
        <pc:sldMkLst>
          <pc:docMk/>
          <pc:sldMk cId="1549899951" sldId="417"/>
        </pc:sldMkLst>
        <pc:spChg chg="add mod">
          <ac:chgData name="Valerie Cambert" userId="073036226e65ac96" providerId="LiveId" clId="{B6CDC0D6-618C-411B-8B39-3B8F3B2EFF44}" dt="2023-06-15T13:06:53.302" v="319" actId="20577"/>
          <ac:spMkLst>
            <pc:docMk/>
            <pc:sldMk cId="1549899951" sldId="417"/>
            <ac:spMk id="2" creationId="{DA4A9520-CB0D-2CAD-A3D6-403BCF99B470}"/>
          </ac:spMkLst>
        </pc:spChg>
        <pc:spChg chg="del mod">
          <ac:chgData name="Valerie Cambert" userId="073036226e65ac96" providerId="LiveId" clId="{B6CDC0D6-618C-411B-8B39-3B8F3B2EFF44}" dt="2023-06-15T13:02:51.390" v="236" actId="478"/>
          <ac:spMkLst>
            <pc:docMk/>
            <pc:sldMk cId="1549899951" sldId="417"/>
            <ac:spMk id="5" creationId="{00000000-0000-0000-0000-000000000000}"/>
          </ac:spMkLst>
        </pc:spChg>
      </pc:sldChg>
      <pc:sldChg chg="modSp add mod ord">
        <pc:chgData name="Valerie Cambert" userId="073036226e65ac96" providerId="LiveId" clId="{B6CDC0D6-618C-411B-8B39-3B8F3B2EFF44}" dt="2023-06-15T14:55:28.864" v="437"/>
        <pc:sldMkLst>
          <pc:docMk/>
          <pc:sldMk cId="2203031547" sldId="418"/>
        </pc:sldMkLst>
        <pc:spChg chg="mod">
          <ac:chgData name="Valerie Cambert" userId="073036226e65ac96" providerId="LiveId" clId="{B6CDC0D6-618C-411B-8B39-3B8F3B2EFF44}" dt="2023-06-15T14:55:10.515" v="435" actId="6549"/>
          <ac:spMkLst>
            <pc:docMk/>
            <pc:sldMk cId="2203031547" sldId="418"/>
            <ac:spMk id="4" creationId="{00000000-0000-0000-0000-000000000000}"/>
          </ac:spMkLst>
        </pc:spChg>
        <pc:spChg chg="mod">
          <ac:chgData name="Valerie Cambert" userId="073036226e65ac96" providerId="LiveId" clId="{B6CDC0D6-618C-411B-8B39-3B8F3B2EFF44}" dt="2023-06-15T14:54:24.254" v="415" actId="20577"/>
          <ac:spMkLst>
            <pc:docMk/>
            <pc:sldMk cId="2203031547" sldId="418"/>
            <ac:spMk id="6" creationId="{00000000-0000-0000-0000-000000000000}"/>
          </ac:spMkLst>
        </pc:spChg>
      </pc:sldChg>
      <pc:sldChg chg="modSp add mod">
        <pc:chgData name="Valerie Cambert" userId="073036226e65ac96" providerId="LiveId" clId="{B6CDC0D6-618C-411B-8B39-3B8F3B2EFF44}" dt="2023-06-15T14:56:45.212" v="489" actId="20577"/>
        <pc:sldMkLst>
          <pc:docMk/>
          <pc:sldMk cId="32207164" sldId="419"/>
        </pc:sldMkLst>
        <pc:spChg chg="mod">
          <ac:chgData name="Valerie Cambert" userId="073036226e65ac96" providerId="LiveId" clId="{B6CDC0D6-618C-411B-8B39-3B8F3B2EFF44}" dt="2023-06-15T14:56:45.212" v="489" actId="20577"/>
          <ac:spMkLst>
            <pc:docMk/>
            <pc:sldMk cId="32207164" sldId="419"/>
            <ac:spMk id="4" creationId="{00000000-0000-0000-0000-000000000000}"/>
          </ac:spMkLst>
        </pc:spChg>
      </pc:sldChg>
      <pc:sldMasterChg chg="addSp delSp modSp mod modSldLayout">
        <pc:chgData name="Valerie Cambert" userId="073036226e65ac96" providerId="LiveId" clId="{B6CDC0D6-618C-411B-8B39-3B8F3B2EFF44}" dt="2023-06-06T15:16:59.455" v="41" actId="121"/>
        <pc:sldMasterMkLst>
          <pc:docMk/>
          <pc:sldMasterMk cId="0" sldId="2147484164"/>
        </pc:sldMasterMkLst>
        <pc:spChg chg="del">
          <ac:chgData name="Valerie Cambert" userId="073036226e65ac96" providerId="LiveId" clId="{B6CDC0D6-618C-411B-8B39-3B8F3B2EFF44}" dt="2023-06-06T15:16:45.885" v="37" actId="478"/>
          <ac:spMkLst>
            <pc:docMk/>
            <pc:sldMasterMk cId="0" sldId="2147484164"/>
            <ac:spMk id="2" creationId="{70CA1C48-63FD-7A54-EB91-BBF71991CD39}"/>
          </ac:spMkLst>
        </pc:spChg>
        <pc:spChg chg="add mod">
          <ac:chgData name="Valerie Cambert" userId="073036226e65ac96" providerId="LiveId" clId="{B6CDC0D6-618C-411B-8B39-3B8F3B2EFF44}" dt="2023-06-06T15:16:59.455" v="41" actId="121"/>
          <ac:spMkLst>
            <pc:docMk/>
            <pc:sldMasterMk cId="0" sldId="2147484164"/>
            <ac:spMk id="3" creationId="{25F66BBE-568D-3F8D-749B-0525E3B1FA20}"/>
          </ac:spMkLst>
        </pc:spChg>
        <pc:sldLayoutChg chg="addSp delSp modSp mod">
          <pc:chgData name="Valerie Cambert" userId="073036226e65ac96" providerId="LiveId" clId="{B6CDC0D6-618C-411B-8B39-3B8F3B2EFF44}" dt="2023-06-06T15:16:38.564" v="36"/>
          <pc:sldLayoutMkLst>
            <pc:docMk/>
            <pc:sldMasterMk cId="0" sldId="2147484164"/>
            <pc:sldLayoutMk cId="0" sldId="2147484165"/>
          </pc:sldLayoutMkLst>
          <pc:spChg chg="del">
            <ac:chgData name="Valerie Cambert" userId="073036226e65ac96" providerId="LiveId" clId="{B6CDC0D6-618C-411B-8B39-3B8F3B2EFF44}" dt="2023-06-06T15:16:37.810" v="35" actId="478"/>
            <ac:spMkLst>
              <pc:docMk/>
              <pc:sldMasterMk cId="0" sldId="2147484164"/>
              <pc:sldLayoutMk cId="0" sldId="2147484165"/>
              <ac:spMk id="2" creationId="{1C399BE1-2ED1-0A86-8C76-3C317F5EE1E0}"/>
            </ac:spMkLst>
          </pc:spChg>
          <pc:spChg chg="add mod">
            <ac:chgData name="Valerie Cambert" userId="073036226e65ac96" providerId="LiveId" clId="{B6CDC0D6-618C-411B-8B39-3B8F3B2EFF44}" dt="2023-06-06T15:16:38.564" v="36"/>
            <ac:spMkLst>
              <pc:docMk/>
              <pc:sldMasterMk cId="0" sldId="2147484164"/>
              <pc:sldLayoutMk cId="0" sldId="2147484165"/>
              <ac:spMk id="3" creationId="{2B2948AD-3A28-0FE4-6EAC-ED1CA79D9C98}"/>
            </ac:spMkLst>
          </pc:spChg>
        </pc:sldLayoutChg>
        <pc:sldLayoutChg chg="addSp delSp modSp mod">
          <pc:chgData name="Valerie Cambert" userId="073036226e65ac96" providerId="LiveId" clId="{B6CDC0D6-618C-411B-8B39-3B8F3B2EFF44}" dt="2023-06-06T15:16:29.394" v="34"/>
          <pc:sldLayoutMkLst>
            <pc:docMk/>
            <pc:sldMasterMk cId="0" sldId="2147484164"/>
            <pc:sldLayoutMk cId="0" sldId="2147484167"/>
          </pc:sldLayoutMkLst>
          <pc:spChg chg="del">
            <ac:chgData name="Valerie Cambert" userId="073036226e65ac96" providerId="LiveId" clId="{B6CDC0D6-618C-411B-8B39-3B8F3B2EFF44}" dt="2023-06-06T15:16:28.760" v="33" actId="478"/>
            <ac:spMkLst>
              <pc:docMk/>
              <pc:sldMasterMk cId="0" sldId="2147484164"/>
              <pc:sldLayoutMk cId="0" sldId="2147484167"/>
              <ac:spMk id="3" creationId="{19058450-96F4-B5EA-74EE-45485A6327EE}"/>
            </ac:spMkLst>
          </pc:spChg>
          <pc:spChg chg="add mod">
            <ac:chgData name="Valerie Cambert" userId="073036226e65ac96" providerId="LiveId" clId="{B6CDC0D6-618C-411B-8B39-3B8F3B2EFF44}" dt="2023-06-06T15:16:29.394" v="34"/>
            <ac:spMkLst>
              <pc:docMk/>
              <pc:sldMasterMk cId="0" sldId="2147484164"/>
              <pc:sldLayoutMk cId="0" sldId="2147484167"/>
              <ac:spMk id="4" creationId="{8C9D01DF-642B-7117-D03F-0E0082DCFE02}"/>
            </ac:spMkLst>
          </pc:spChg>
        </pc:sldLayoutChg>
        <pc:sldLayoutChg chg="addSp delSp modSp mod">
          <pc:chgData name="Valerie Cambert" userId="073036226e65ac96" providerId="LiveId" clId="{B6CDC0D6-618C-411B-8B39-3B8F3B2EFF44}" dt="2023-06-06T15:16:14.997" v="30"/>
          <pc:sldLayoutMkLst>
            <pc:docMk/>
            <pc:sldMasterMk cId="0" sldId="2147484164"/>
            <pc:sldLayoutMk cId="0" sldId="2147484171"/>
          </pc:sldLayoutMkLst>
          <pc:spChg chg="del">
            <ac:chgData name="Valerie Cambert" userId="073036226e65ac96" providerId="LiveId" clId="{B6CDC0D6-618C-411B-8B39-3B8F3B2EFF44}" dt="2023-06-06T15:16:13.902" v="29" actId="478"/>
            <ac:spMkLst>
              <pc:docMk/>
              <pc:sldMasterMk cId="0" sldId="2147484164"/>
              <pc:sldLayoutMk cId="0" sldId="2147484171"/>
              <ac:spMk id="2" creationId="{57B56189-6C11-AB16-CC5E-8028845CC82F}"/>
            </ac:spMkLst>
          </pc:spChg>
          <pc:spChg chg="add mod">
            <ac:chgData name="Valerie Cambert" userId="073036226e65ac96" providerId="LiveId" clId="{B6CDC0D6-618C-411B-8B39-3B8F3B2EFF44}" dt="2023-06-06T15:16:14.997" v="30"/>
            <ac:spMkLst>
              <pc:docMk/>
              <pc:sldMasterMk cId="0" sldId="2147484164"/>
              <pc:sldLayoutMk cId="0" sldId="2147484171"/>
              <ac:spMk id="3" creationId="{7E0E698E-0529-2325-1BB8-8BA207D31536}"/>
            </ac:spMkLst>
          </pc:spChg>
        </pc:sldLayoutChg>
        <pc:sldLayoutChg chg="addSp delSp modSp mod">
          <pc:chgData name="Valerie Cambert" userId="073036226e65ac96" providerId="LiveId" clId="{B6CDC0D6-618C-411B-8B39-3B8F3B2EFF44}" dt="2023-06-06T15:16:07.609" v="28"/>
          <pc:sldLayoutMkLst>
            <pc:docMk/>
            <pc:sldMasterMk cId="0" sldId="2147484164"/>
            <pc:sldLayoutMk cId="0" sldId="2147484172"/>
          </pc:sldLayoutMkLst>
          <pc:spChg chg="del">
            <ac:chgData name="Valerie Cambert" userId="073036226e65ac96" providerId="LiveId" clId="{B6CDC0D6-618C-411B-8B39-3B8F3B2EFF44}" dt="2023-06-06T15:16:06.949" v="27" actId="478"/>
            <ac:spMkLst>
              <pc:docMk/>
              <pc:sldMasterMk cId="0" sldId="2147484164"/>
              <pc:sldLayoutMk cId="0" sldId="2147484172"/>
              <ac:spMk id="4" creationId="{FCD65D15-D5B5-C8AF-21A6-738AE1EDB370}"/>
            </ac:spMkLst>
          </pc:spChg>
          <pc:spChg chg="add mod">
            <ac:chgData name="Valerie Cambert" userId="073036226e65ac96" providerId="LiveId" clId="{B6CDC0D6-618C-411B-8B39-3B8F3B2EFF44}" dt="2023-06-06T15:16:07.609" v="28"/>
            <ac:spMkLst>
              <pc:docMk/>
              <pc:sldMasterMk cId="0" sldId="2147484164"/>
              <pc:sldLayoutMk cId="0" sldId="2147484172"/>
              <ac:spMk id="5" creationId="{EE7C9103-E29C-FE61-C9BE-BCD52FB65F45}"/>
            </ac:spMkLst>
          </pc:spChg>
        </pc:sldLayoutChg>
        <pc:sldLayoutChg chg="addSp delSp modSp mod">
          <pc:chgData name="Valerie Cambert" userId="073036226e65ac96" providerId="LiveId" clId="{B6CDC0D6-618C-411B-8B39-3B8F3B2EFF44}" dt="2023-06-06T15:16:22.126" v="32"/>
          <pc:sldLayoutMkLst>
            <pc:docMk/>
            <pc:sldMasterMk cId="0" sldId="2147484164"/>
            <pc:sldLayoutMk cId="453712355" sldId="2147484177"/>
          </pc:sldLayoutMkLst>
          <pc:spChg chg="del">
            <ac:chgData name="Valerie Cambert" userId="073036226e65ac96" providerId="LiveId" clId="{B6CDC0D6-618C-411B-8B39-3B8F3B2EFF44}" dt="2023-06-06T15:16:21.243" v="31" actId="478"/>
            <ac:spMkLst>
              <pc:docMk/>
              <pc:sldMasterMk cId="0" sldId="2147484164"/>
              <pc:sldLayoutMk cId="453712355" sldId="2147484177"/>
              <ac:spMk id="3" creationId="{35120DFC-DD2B-C761-0873-795533999419}"/>
            </ac:spMkLst>
          </pc:spChg>
          <pc:spChg chg="add mod">
            <ac:chgData name="Valerie Cambert" userId="073036226e65ac96" providerId="LiveId" clId="{B6CDC0D6-618C-411B-8B39-3B8F3B2EFF44}" dt="2023-06-06T15:16:22.126" v="32"/>
            <ac:spMkLst>
              <pc:docMk/>
              <pc:sldMasterMk cId="0" sldId="2147484164"/>
              <pc:sldLayoutMk cId="453712355" sldId="2147484177"/>
              <ac:spMk id="4" creationId="{8898CCAB-38E6-74DC-38A8-D219E060813E}"/>
            </ac:spMkLst>
          </pc:spChg>
        </pc:sldLayoutChg>
      </pc:sldMasterChg>
    </pc:docChg>
  </pc:docChgLst>
  <pc:docChgLst>
    <pc:chgData name="Valerie Cambert" userId="073036226e65ac96" providerId="LiveId" clId="{23EF2CE4-F911-44B2-AC86-CBD71297E5B3}"/>
    <pc:docChg chg="undo custSel delSld modSld modMainMaster">
      <pc:chgData name="Valerie Cambert" userId="073036226e65ac96" providerId="LiveId" clId="{23EF2CE4-F911-44B2-AC86-CBD71297E5B3}" dt="2023-06-06T14:41:32.212" v="112" actId="47"/>
      <pc:docMkLst>
        <pc:docMk/>
      </pc:docMkLst>
      <pc:sldChg chg="modSp mod">
        <pc:chgData name="Valerie Cambert" userId="073036226e65ac96" providerId="LiveId" clId="{23EF2CE4-F911-44B2-AC86-CBD71297E5B3}" dt="2023-06-06T14:37:22.420" v="70" actId="20577"/>
        <pc:sldMkLst>
          <pc:docMk/>
          <pc:sldMk cId="0" sldId="256"/>
        </pc:sldMkLst>
        <pc:spChg chg="mod">
          <ac:chgData name="Valerie Cambert" userId="073036226e65ac96" providerId="LiveId" clId="{23EF2CE4-F911-44B2-AC86-CBD71297E5B3}" dt="2023-06-06T14:36:38.914" v="49" actId="2057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23EF2CE4-F911-44B2-AC86-CBD71297E5B3}" dt="2023-06-06T14:37:22.420" v="70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 chgLayout">
        <pc:chgData name="Valerie Cambert" userId="073036226e65ac96" providerId="LiveId" clId="{23EF2CE4-F911-44B2-AC86-CBD71297E5B3}" dt="2023-06-06T14:39:39.800" v="97" actId="1076"/>
        <pc:sldMkLst>
          <pc:docMk/>
          <pc:sldMk cId="4159317140" sldId="396"/>
        </pc:sldMkLst>
        <pc:spChg chg="mod ord">
          <ac:chgData name="Valerie Cambert" userId="073036226e65ac96" providerId="LiveId" clId="{23EF2CE4-F911-44B2-AC86-CBD71297E5B3}" dt="2023-06-06T14:38:06.357" v="71" actId="700"/>
          <ac:spMkLst>
            <pc:docMk/>
            <pc:sldMk cId="4159317140" sldId="396"/>
            <ac:spMk id="2" creationId="{EA4DCFB0-ECAC-F20D-C8A9-6A517A30D924}"/>
          </ac:spMkLst>
        </pc:spChg>
        <pc:spChg chg="mod ord">
          <ac:chgData name="Valerie Cambert" userId="073036226e65ac96" providerId="LiveId" clId="{23EF2CE4-F911-44B2-AC86-CBD71297E5B3}" dt="2023-06-06T14:38:06.357" v="71" actId="700"/>
          <ac:spMkLst>
            <pc:docMk/>
            <pc:sldMk cId="4159317140" sldId="396"/>
            <ac:spMk id="3" creationId="{5B0E6D31-0B4A-1CA1-55B2-FA70F64C4765}"/>
          </ac:spMkLst>
        </pc:spChg>
        <pc:spChg chg="mod ord">
          <ac:chgData name="Valerie Cambert" userId="073036226e65ac96" providerId="LiveId" clId="{23EF2CE4-F911-44B2-AC86-CBD71297E5B3}" dt="2023-06-06T14:39:39.800" v="97" actId="1076"/>
          <ac:spMkLst>
            <pc:docMk/>
            <pc:sldMk cId="4159317140" sldId="396"/>
            <ac:spMk id="4" creationId="{65EF254B-99D7-167A-BEAF-941057A0FBF4}"/>
          </ac:spMkLst>
        </pc:spChg>
      </pc:sldChg>
      <pc:sldChg chg="addSp delSp modSp mod">
        <pc:chgData name="Valerie Cambert" userId="073036226e65ac96" providerId="LiveId" clId="{23EF2CE4-F911-44B2-AC86-CBD71297E5B3}" dt="2023-06-06T14:41:10.328" v="111" actId="113"/>
        <pc:sldMkLst>
          <pc:docMk/>
          <pc:sldMk cId="2266642282" sldId="397"/>
        </pc:sldMkLst>
        <pc:spChg chg="mod">
          <ac:chgData name="Valerie Cambert" userId="073036226e65ac96" providerId="LiveId" clId="{23EF2CE4-F911-44B2-AC86-CBD71297E5B3}" dt="2023-06-06T14:41:10.328" v="111" actId="113"/>
          <ac:spMkLst>
            <pc:docMk/>
            <pc:sldMk cId="2266642282" sldId="397"/>
            <ac:spMk id="2" creationId="{5040DF4D-AD6E-1AC3-D338-DA3041BCDB54}"/>
          </ac:spMkLst>
        </pc:spChg>
        <pc:spChg chg="del">
          <ac:chgData name="Valerie Cambert" userId="073036226e65ac96" providerId="LiveId" clId="{23EF2CE4-F911-44B2-AC86-CBD71297E5B3}" dt="2023-06-06T14:40:17.915" v="101" actId="478"/>
          <ac:spMkLst>
            <pc:docMk/>
            <pc:sldMk cId="2266642282" sldId="397"/>
            <ac:spMk id="3" creationId="{5449C66E-D526-C5C7-546A-74BE3732E230}"/>
          </ac:spMkLst>
        </pc:spChg>
        <pc:spChg chg="add mod">
          <ac:chgData name="Valerie Cambert" userId="073036226e65ac96" providerId="LiveId" clId="{23EF2CE4-F911-44B2-AC86-CBD71297E5B3}" dt="2023-06-06T14:40:51.710" v="109"/>
          <ac:spMkLst>
            <pc:docMk/>
            <pc:sldMk cId="2266642282" sldId="397"/>
            <ac:spMk id="4" creationId="{7373A2DD-4EE0-E865-A1FA-CF689AF970DC}"/>
          </ac:spMkLst>
        </pc:spChg>
        <pc:spChg chg="add del mod">
          <ac:chgData name="Valerie Cambert" userId="073036226e65ac96" providerId="LiveId" clId="{23EF2CE4-F911-44B2-AC86-CBD71297E5B3}" dt="2023-06-06T14:40:51.710" v="109"/>
          <ac:spMkLst>
            <pc:docMk/>
            <pc:sldMk cId="2266642282" sldId="397"/>
            <ac:spMk id="6" creationId="{65FDC06A-7B47-78A8-9F16-2D1DA196739B}"/>
          </ac:spMkLst>
        </pc:spChg>
        <pc:spChg chg="add del mod">
          <ac:chgData name="Valerie Cambert" userId="073036226e65ac96" providerId="LiveId" clId="{23EF2CE4-F911-44B2-AC86-CBD71297E5B3}" dt="2023-06-06T14:40:51.710" v="109"/>
          <ac:spMkLst>
            <pc:docMk/>
            <pc:sldMk cId="2266642282" sldId="397"/>
            <ac:spMk id="7" creationId="{3B6621F8-CC8B-22B6-D9DA-5A5D9FFD484C}"/>
          </ac:spMkLst>
        </pc:spChg>
        <pc:picChg chg="del">
          <ac:chgData name="Valerie Cambert" userId="073036226e65ac96" providerId="LiveId" clId="{23EF2CE4-F911-44B2-AC86-CBD71297E5B3}" dt="2023-06-06T14:40:24.202" v="103" actId="478"/>
          <ac:picMkLst>
            <pc:docMk/>
            <pc:sldMk cId="2266642282" sldId="397"/>
            <ac:picMk id="5" creationId="{56ACCB08-982B-C08C-372B-C3268BFA5D8D}"/>
          </ac:picMkLst>
        </pc:picChg>
      </pc:sldChg>
      <pc:sldChg chg="del">
        <pc:chgData name="Valerie Cambert" userId="073036226e65ac96" providerId="LiveId" clId="{23EF2CE4-F911-44B2-AC86-CBD71297E5B3}" dt="2023-06-06T14:40:28.899" v="104" actId="47"/>
        <pc:sldMkLst>
          <pc:docMk/>
          <pc:sldMk cId="429866840" sldId="398"/>
        </pc:sldMkLst>
      </pc:sldChg>
      <pc:sldChg chg="del">
        <pc:chgData name="Valerie Cambert" userId="073036226e65ac96" providerId="LiveId" clId="{23EF2CE4-F911-44B2-AC86-CBD71297E5B3}" dt="2023-06-06T14:40:30.871" v="105" actId="47"/>
        <pc:sldMkLst>
          <pc:docMk/>
          <pc:sldMk cId="2530108026" sldId="399"/>
        </pc:sldMkLst>
      </pc:sldChg>
      <pc:sldChg chg="del">
        <pc:chgData name="Valerie Cambert" userId="073036226e65ac96" providerId="LiveId" clId="{23EF2CE4-F911-44B2-AC86-CBD71297E5B3}" dt="2023-06-06T14:40:32.007" v="106" actId="47"/>
        <pc:sldMkLst>
          <pc:docMk/>
          <pc:sldMk cId="1808425444" sldId="400"/>
        </pc:sldMkLst>
      </pc:sldChg>
      <pc:sldChg chg="del">
        <pc:chgData name="Valerie Cambert" userId="073036226e65ac96" providerId="LiveId" clId="{23EF2CE4-F911-44B2-AC86-CBD71297E5B3}" dt="2023-06-06T14:40:34.979" v="108" actId="47"/>
        <pc:sldMkLst>
          <pc:docMk/>
          <pc:sldMk cId="1746416070" sldId="401"/>
        </pc:sldMkLst>
      </pc:sldChg>
      <pc:sldChg chg="del">
        <pc:chgData name="Valerie Cambert" userId="073036226e65ac96" providerId="LiveId" clId="{23EF2CE4-F911-44B2-AC86-CBD71297E5B3}" dt="2023-06-06T14:40:33.057" v="107" actId="47"/>
        <pc:sldMkLst>
          <pc:docMk/>
          <pc:sldMk cId="3557544269" sldId="402"/>
        </pc:sldMkLst>
      </pc:sldChg>
      <pc:sldChg chg="addSp delSp modSp del mod">
        <pc:chgData name="Valerie Cambert" userId="073036226e65ac96" providerId="LiveId" clId="{23EF2CE4-F911-44B2-AC86-CBD71297E5B3}" dt="2023-06-06T14:41:32.212" v="112" actId="47"/>
        <pc:sldMkLst>
          <pc:docMk/>
          <pc:sldMk cId="360072716" sldId="403"/>
        </pc:sldMkLst>
        <pc:spChg chg="del">
          <ac:chgData name="Valerie Cambert" userId="073036226e65ac96" providerId="LiveId" clId="{23EF2CE4-F911-44B2-AC86-CBD71297E5B3}" dt="2023-06-06T14:39:51.865" v="98" actId="478"/>
          <ac:spMkLst>
            <pc:docMk/>
            <pc:sldMk cId="360072716" sldId="403"/>
            <ac:spMk id="4" creationId="{19B4D3FB-5B32-4585-D7CD-7BCE0B0EF309}"/>
          </ac:spMkLst>
        </pc:spChg>
        <pc:spChg chg="add mod">
          <ac:chgData name="Valerie Cambert" userId="073036226e65ac96" providerId="LiveId" clId="{23EF2CE4-F911-44B2-AC86-CBD71297E5B3}" dt="2023-06-06T14:39:53.141" v="99"/>
          <ac:spMkLst>
            <pc:docMk/>
            <pc:sldMk cId="360072716" sldId="403"/>
            <ac:spMk id="5" creationId="{A5503019-38CC-2B3E-C516-B280ABF4BE95}"/>
          </ac:spMkLst>
        </pc:spChg>
      </pc:sldChg>
      <pc:sldChg chg="del">
        <pc:chgData name="Valerie Cambert" userId="073036226e65ac96" providerId="LiveId" clId="{23EF2CE4-F911-44B2-AC86-CBD71297E5B3}" dt="2023-06-06T14:40:02.481" v="100" actId="47"/>
        <pc:sldMkLst>
          <pc:docMk/>
          <pc:sldMk cId="3672073024" sldId="404"/>
        </pc:sldMkLst>
      </pc:sldChg>
      <pc:sldMasterChg chg="modSp mod modSldLayout">
        <pc:chgData name="Valerie Cambert" userId="073036226e65ac96" providerId="LiveId" clId="{23EF2CE4-F911-44B2-AC86-CBD71297E5B3}" dt="2023-06-06T14:39:01.328" v="94" actId="20577"/>
        <pc:sldMasterMkLst>
          <pc:docMk/>
          <pc:sldMasterMk cId="0" sldId="2147484164"/>
        </pc:sldMasterMkLst>
        <pc:spChg chg="mod">
          <ac:chgData name="Valerie Cambert" userId="073036226e65ac96" providerId="LiveId" clId="{23EF2CE4-F911-44B2-AC86-CBD71297E5B3}" dt="2023-06-06T14:34:54.583" v="3" actId="14100"/>
          <ac:spMkLst>
            <pc:docMk/>
            <pc:sldMasterMk cId="0" sldId="2147484164"/>
            <ac:spMk id="11" creationId="{00000000-0000-0000-0000-000000000000}"/>
          </ac:spMkLst>
        </pc:spChg>
        <pc:sldLayoutChg chg="addSp delSp modSp mod">
          <pc:chgData name="Valerie Cambert" userId="073036226e65ac96" providerId="LiveId" clId="{23EF2CE4-F911-44B2-AC86-CBD71297E5B3}" dt="2023-06-06T14:35:04.959" v="5"/>
          <pc:sldLayoutMkLst>
            <pc:docMk/>
            <pc:sldMasterMk cId="0" sldId="2147484164"/>
            <pc:sldLayoutMk cId="0" sldId="2147484165"/>
          </pc:sldLayoutMkLst>
          <pc:spChg chg="add mod">
            <ac:chgData name="Valerie Cambert" userId="073036226e65ac96" providerId="LiveId" clId="{23EF2CE4-F911-44B2-AC86-CBD71297E5B3}" dt="2023-06-06T14:35:04.959" v="5"/>
            <ac:spMkLst>
              <pc:docMk/>
              <pc:sldMasterMk cId="0" sldId="2147484164"/>
              <pc:sldLayoutMk cId="0" sldId="2147484165"/>
              <ac:spMk id="2" creationId="{0E372A07-1A9F-BF36-11B2-FB1F8AB082C4}"/>
            </ac:spMkLst>
          </pc:spChg>
          <pc:spChg chg="del">
            <ac:chgData name="Valerie Cambert" userId="073036226e65ac96" providerId="LiveId" clId="{23EF2CE4-F911-44B2-AC86-CBD71297E5B3}" dt="2023-06-06T14:35:04.151" v="4" actId="478"/>
            <ac:spMkLst>
              <pc:docMk/>
              <pc:sldMasterMk cId="0" sldId="2147484164"/>
              <pc:sldLayoutMk cId="0" sldId="2147484165"/>
              <ac:spMk id="15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23EF2CE4-F911-44B2-AC86-CBD71297E5B3}" dt="2023-06-06T14:35:10.806" v="7"/>
          <pc:sldLayoutMkLst>
            <pc:docMk/>
            <pc:sldMasterMk cId="0" sldId="2147484164"/>
            <pc:sldLayoutMk cId="0" sldId="2147484167"/>
          </pc:sldLayoutMkLst>
          <pc:spChg chg="add mod">
            <ac:chgData name="Valerie Cambert" userId="073036226e65ac96" providerId="LiveId" clId="{23EF2CE4-F911-44B2-AC86-CBD71297E5B3}" dt="2023-06-06T14:35:10.806" v="7"/>
            <ac:spMkLst>
              <pc:docMk/>
              <pc:sldMasterMk cId="0" sldId="2147484164"/>
              <pc:sldLayoutMk cId="0" sldId="2147484167"/>
              <ac:spMk id="3" creationId="{C1A95C85-912A-1014-84D8-D8A877A8F5A4}"/>
            </ac:spMkLst>
          </pc:spChg>
          <pc:spChg chg="del">
            <ac:chgData name="Valerie Cambert" userId="073036226e65ac96" providerId="LiveId" clId="{23EF2CE4-F911-44B2-AC86-CBD71297E5B3}" dt="2023-06-06T14:35:10.049" v="6" actId="478"/>
            <ac:spMkLst>
              <pc:docMk/>
              <pc:sldMasterMk cId="0" sldId="2147484164"/>
              <pc:sldLayoutMk cId="0" sldId="2147484167"/>
              <ac:spMk id="13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23EF2CE4-F911-44B2-AC86-CBD71297E5B3}" dt="2023-06-06T14:35:31.456" v="11"/>
          <pc:sldLayoutMkLst>
            <pc:docMk/>
            <pc:sldMasterMk cId="0" sldId="2147484164"/>
            <pc:sldLayoutMk cId="0" sldId="2147484171"/>
          </pc:sldLayoutMkLst>
          <pc:spChg chg="add mod">
            <ac:chgData name="Valerie Cambert" userId="073036226e65ac96" providerId="LiveId" clId="{23EF2CE4-F911-44B2-AC86-CBD71297E5B3}" dt="2023-06-06T14:35:31.456" v="11"/>
            <ac:spMkLst>
              <pc:docMk/>
              <pc:sldMasterMk cId="0" sldId="2147484164"/>
              <pc:sldLayoutMk cId="0" sldId="2147484171"/>
              <ac:spMk id="2" creationId="{E29AC6F2-6FBC-E364-8F62-6446CA8E1E49}"/>
            </ac:spMkLst>
          </pc:spChg>
          <pc:spChg chg="del">
            <ac:chgData name="Valerie Cambert" userId="073036226e65ac96" providerId="LiveId" clId="{23EF2CE4-F911-44B2-AC86-CBD71297E5B3}" dt="2023-06-06T14:35:30.061" v="10" actId="478"/>
            <ac:spMkLst>
              <pc:docMk/>
              <pc:sldMasterMk cId="0" sldId="2147484164"/>
              <pc:sldLayoutMk cId="0" sldId="2147484171"/>
              <ac:spMk id="6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23EF2CE4-F911-44B2-AC86-CBD71297E5B3}" dt="2023-06-06T14:35:37.891" v="13"/>
          <pc:sldLayoutMkLst>
            <pc:docMk/>
            <pc:sldMasterMk cId="0" sldId="2147484164"/>
            <pc:sldLayoutMk cId="0" sldId="2147484172"/>
          </pc:sldLayoutMkLst>
          <pc:spChg chg="add mod">
            <ac:chgData name="Valerie Cambert" userId="073036226e65ac96" providerId="LiveId" clId="{23EF2CE4-F911-44B2-AC86-CBD71297E5B3}" dt="2023-06-06T14:35:37.891" v="13"/>
            <ac:spMkLst>
              <pc:docMk/>
              <pc:sldMasterMk cId="0" sldId="2147484164"/>
              <pc:sldLayoutMk cId="0" sldId="2147484172"/>
              <ac:spMk id="4" creationId="{90C52B83-7816-EE62-FF8D-7CD45881E1CA}"/>
            </ac:spMkLst>
          </pc:spChg>
          <pc:spChg chg="del">
            <ac:chgData name="Valerie Cambert" userId="073036226e65ac96" providerId="LiveId" clId="{23EF2CE4-F911-44B2-AC86-CBD71297E5B3}" dt="2023-06-06T14:35:36.954" v="12" actId="478"/>
            <ac:spMkLst>
              <pc:docMk/>
              <pc:sldMasterMk cId="0" sldId="2147484164"/>
              <pc:sldLayoutMk cId="0" sldId="2147484172"/>
              <ac:spMk id="12" creationId="{00000000-0000-0000-0000-000000000000}"/>
            </ac:spMkLst>
          </pc:spChg>
        </pc:sldLayoutChg>
        <pc:sldLayoutChg chg="modSp mod">
          <pc:chgData name="Valerie Cambert" userId="073036226e65ac96" providerId="LiveId" clId="{23EF2CE4-F911-44B2-AC86-CBD71297E5B3}" dt="2023-06-06T14:39:01.328" v="94" actId="20577"/>
          <pc:sldLayoutMkLst>
            <pc:docMk/>
            <pc:sldMasterMk cId="0" sldId="2147484164"/>
            <pc:sldLayoutMk cId="1213206259" sldId="2147484176"/>
          </pc:sldLayoutMkLst>
          <pc:spChg chg="mod">
            <ac:chgData name="Valerie Cambert" userId="073036226e65ac96" providerId="LiveId" clId="{23EF2CE4-F911-44B2-AC86-CBD71297E5B3}" dt="2023-06-06T14:36:11.868" v="37" actId="20577"/>
            <ac:spMkLst>
              <pc:docMk/>
              <pc:sldMasterMk cId="0" sldId="2147484164"/>
              <pc:sldLayoutMk cId="1213206259" sldId="2147484176"/>
              <ac:spMk id="9" creationId="{00000000-0000-0000-0000-000000000000}"/>
            </ac:spMkLst>
          </pc:spChg>
          <pc:spChg chg="mod">
            <ac:chgData name="Valerie Cambert" userId="073036226e65ac96" providerId="LiveId" clId="{23EF2CE4-F911-44B2-AC86-CBD71297E5B3}" dt="2023-06-06T14:39:01.328" v="94" actId="20577"/>
            <ac:spMkLst>
              <pc:docMk/>
              <pc:sldMasterMk cId="0" sldId="2147484164"/>
              <pc:sldLayoutMk cId="1213206259" sldId="2147484176"/>
              <ac:spMk id="11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23EF2CE4-F911-44B2-AC86-CBD71297E5B3}" dt="2023-06-06T14:35:22.569" v="9"/>
          <pc:sldLayoutMkLst>
            <pc:docMk/>
            <pc:sldMasterMk cId="0" sldId="2147484164"/>
            <pc:sldLayoutMk cId="453712355" sldId="2147484177"/>
          </pc:sldLayoutMkLst>
          <pc:spChg chg="add mod">
            <ac:chgData name="Valerie Cambert" userId="073036226e65ac96" providerId="LiveId" clId="{23EF2CE4-F911-44B2-AC86-CBD71297E5B3}" dt="2023-06-06T14:35:22.569" v="9"/>
            <ac:spMkLst>
              <pc:docMk/>
              <pc:sldMasterMk cId="0" sldId="2147484164"/>
              <pc:sldLayoutMk cId="453712355" sldId="2147484177"/>
              <ac:spMk id="3" creationId="{14D41601-063E-5F36-14B5-48A985111351}"/>
            </ac:spMkLst>
          </pc:spChg>
          <pc:spChg chg="del">
            <ac:chgData name="Valerie Cambert" userId="073036226e65ac96" providerId="LiveId" clId="{23EF2CE4-F911-44B2-AC86-CBD71297E5B3}" dt="2023-06-06T14:35:21.248" v="8" actId="478"/>
            <ac:spMkLst>
              <pc:docMk/>
              <pc:sldMasterMk cId="0" sldId="2147484164"/>
              <pc:sldLayoutMk cId="453712355" sldId="2147484177"/>
              <ac:spMk id="13" creationId="{00000000-0000-0000-0000-000000000000}"/>
            </ac:spMkLst>
          </pc:spChg>
        </pc:sldLayoutChg>
      </pc:sldMasterChg>
    </pc:docChg>
  </pc:docChgLst>
  <pc:docChgLst>
    <pc:chgData name="Valerie Cambert" userId="073036226e65ac96" providerId="LiveId" clId="{CAE75015-360B-46D5-A6B1-2BA2ADC6F7CA}"/>
    <pc:docChg chg="custSel addSld delSld modSld modMainMaster">
      <pc:chgData name="Valerie Cambert" userId="073036226e65ac96" providerId="LiveId" clId="{CAE75015-360B-46D5-A6B1-2BA2ADC6F7CA}" dt="2023-06-06T15:05:49.409" v="69" actId="47"/>
      <pc:docMkLst>
        <pc:docMk/>
      </pc:docMkLst>
      <pc:sldChg chg="modSp mod">
        <pc:chgData name="Valerie Cambert" userId="073036226e65ac96" providerId="LiveId" clId="{CAE75015-360B-46D5-A6B1-2BA2ADC6F7CA}" dt="2023-06-06T15:01:11.959" v="38" actId="20577"/>
        <pc:sldMkLst>
          <pc:docMk/>
          <pc:sldMk cId="0" sldId="256"/>
        </pc:sldMkLst>
        <pc:spChg chg="mod">
          <ac:chgData name="Valerie Cambert" userId="073036226e65ac96" providerId="LiveId" clId="{CAE75015-360B-46D5-A6B1-2BA2ADC6F7CA}" dt="2023-06-06T15:00:44.146" v="14" actId="2057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CAE75015-360B-46D5-A6B1-2BA2ADC6F7CA}" dt="2023-06-06T15:01:11.959" v="38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Valerie Cambert" userId="073036226e65ac96" providerId="LiveId" clId="{CAE75015-360B-46D5-A6B1-2BA2ADC6F7CA}" dt="2023-06-06T15:01:38.543" v="41" actId="20577"/>
        <pc:sldMkLst>
          <pc:docMk/>
          <pc:sldMk cId="4159317140" sldId="396"/>
        </pc:sldMkLst>
        <pc:spChg chg="mod">
          <ac:chgData name="Valerie Cambert" userId="073036226e65ac96" providerId="LiveId" clId="{CAE75015-360B-46D5-A6B1-2BA2ADC6F7CA}" dt="2023-06-06T15:01:38.543" v="41" actId="20577"/>
          <ac:spMkLst>
            <pc:docMk/>
            <pc:sldMk cId="4159317140" sldId="396"/>
            <ac:spMk id="4" creationId="{65EF254B-99D7-167A-BEAF-941057A0FBF4}"/>
          </ac:spMkLst>
        </pc:spChg>
      </pc:sldChg>
      <pc:sldChg chg="addSp delSp modSp mod">
        <pc:chgData name="Valerie Cambert" userId="073036226e65ac96" providerId="LiveId" clId="{CAE75015-360B-46D5-A6B1-2BA2ADC6F7CA}" dt="2023-06-06T15:01:52.048" v="43"/>
        <pc:sldMkLst>
          <pc:docMk/>
          <pc:sldMk cId="2266642282" sldId="397"/>
        </pc:sldMkLst>
        <pc:spChg chg="add mod">
          <ac:chgData name="Valerie Cambert" userId="073036226e65ac96" providerId="LiveId" clId="{CAE75015-360B-46D5-A6B1-2BA2ADC6F7CA}" dt="2023-06-06T15:01:52.048" v="43"/>
          <ac:spMkLst>
            <pc:docMk/>
            <pc:sldMk cId="2266642282" sldId="397"/>
            <ac:spMk id="3" creationId="{714C0E72-01F6-7E4C-55EB-8CEC57690AB4}"/>
          </ac:spMkLst>
        </pc:spChg>
        <pc:spChg chg="del">
          <ac:chgData name="Valerie Cambert" userId="073036226e65ac96" providerId="LiveId" clId="{CAE75015-360B-46D5-A6B1-2BA2ADC6F7CA}" dt="2023-06-06T15:01:51.370" v="42" actId="478"/>
          <ac:spMkLst>
            <pc:docMk/>
            <pc:sldMk cId="2266642282" sldId="397"/>
            <ac:spMk id="4" creationId="{7373A2DD-4EE0-E865-A1FA-CF689AF970DC}"/>
          </ac:spMkLst>
        </pc:spChg>
      </pc:sldChg>
      <pc:sldChg chg="new del">
        <pc:chgData name="Valerie Cambert" userId="073036226e65ac96" providerId="LiveId" clId="{CAE75015-360B-46D5-A6B1-2BA2ADC6F7CA}" dt="2023-06-06T15:05:09.908" v="67" actId="47"/>
        <pc:sldMkLst>
          <pc:docMk/>
          <pc:sldMk cId="2219458081" sldId="398"/>
        </pc:sldMkLst>
      </pc:sldChg>
      <pc:sldChg chg="new del">
        <pc:chgData name="Valerie Cambert" userId="073036226e65ac96" providerId="LiveId" clId="{CAE75015-360B-46D5-A6B1-2BA2ADC6F7CA}" dt="2023-06-06T15:05:49.409" v="69" actId="47"/>
        <pc:sldMkLst>
          <pc:docMk/>
          <pc:sldMk cId="2981056128" sldId="398"/>
        </pc:sldMkLst>
      </pc:sldChg>
      <pc:sldMasterChg chg="addSp delSp modSp mod modSldLayout">
        <pc:chgData name="Valerie Cambert" userId="073036226e65ac96" providerId="LiveId" clId="{CAE75015-360B-46D5-A6B1-2BA2ADC6F7CA}" dt="2023-06-06T15:04:05.464" v="65" actId="113"/>
        <pc:sldMasterMkLst>
          <pc:docMk/>
          <pc:sldMasterMk cId="0" sldId="2147484164"/>
        </pc:sldMasterMkLst>
        <pc:spChg chg="add del mod">
          <ac:chgData name="Valerie Cambert" userId="073036226e65ac96" providerId="LiveId" clId="{CAE75015-360B-46D5-A6B1-2BA2ADC6F7CA}" dt="2023-06-06T15:03:24.539" v="61"/>
          <ac:spMkLst>
            <pc:docMk/>
            <pc:sldMasterMk cId="0" sldId="2147484164"/>
            <ac:spMk id="2" creationId="{7A560837-7508-65B2-C6CE-FD77529C6B47}"/>
          </ac:spMkLst>
        </pc:spChg>
        <pc:spChg chg="add mod">
          <ac:chgData name="Valerie Cambert" userId="073036226e65ac96" providerId="LiveId" clId="{CAE75015-360B-46D5-A6B1-2BA2ADC6F7CA}" dt="2023-06-06T15:04:05.464" v="65" actId="113"/>
          <ac:spMkLst>
            <pc:docMk/>
            <pc:sldMasterMk cId="0" sldId="2147484164"/>
            <ac:spMk id="3" creationId="{204DDDF1-E6CD-6403-51A1-BA6043DAAB5E}"/>
          </ac:spMkLst>
        </pc:spChg>
        <pc:spChg chg="del">
          <ac:chgData name="Valerie Cambert" userId="073036226e65ac96" providerId="LiveId" clId="{CAE75015-360B-46D5-A6B1-2BA2ADC6F7CA}" dt="2023-06-06T15:03:20.211" v="59" actId="478"/>
          <ac:spMkLst>
            <pc:docMk/>
            <pc:sldMasterMk cId="0" sldId="2147484164"/>
            <ac:spMk id="11" creationId="{00000000-0000-0000-0000-000000000000}"/>
          </ac:spMkLst>
        </pc:spChg>
        <pc:sldLayoutChg chg="addSp delSp modSp mod">
          <pc:chgData name="Valerie Cambert" userId="073036226e65ac96" providerId="LiveId" clId="{CAE75015-360B-46D5-A6B1-2BA2ADC6F7CA}" dt="2023-06-06T15:03:15.528" v="58"/>
          <pc:sldLayoutMkLst>
            <pc:docMk/>
            <pc:sldMasterMk cId="0" sldId="2147484164"/>
            <pc:sldLayoutMk cId="0" sldId="2147484165"/>
          </pc:sldLayoutMkLst>
          <pc:spChg chg="del">
            <ac:chgData name="Valerie Cambert" userId="073036226e65ac96" providerId="LiveId" clId="{CAE75015-360B-46D5-A6B1-2BA2ADC6F7CA}" dt="2023-06-06T15:03:14.831" v="57" actId="478"/>
            <ac:spMkLst>
              <pc:docMk/>
              <pc:sldMasterMk cId="0" sldId="2147484164"/>
              <pc:sldLayoutMk cId="0" sldId="2147484165"/>
              <ac:spMk id="2" creationId="{0E372A07-1A9F-BF36-11B2-FB1F8AB082C4}"/>
            </ac:spMkLst>
          </pc:spChg>
          <pc:spChg chg="add mod">
            <ac:chgData name="Valerie Cambert" userId="073036226e65ac96" providerId="LiveId" clId="{CAE75015-360B-46D5-A6B1-2BA2ADC6F7CA}" dt="2023-06-06T15:03:15.528" v="58"/>
            <ac:spMkLst>
              <pc:docMk/>
              <pc:sldMasterMk cId="0" sldId="2147484164"/>
              <pc:sldLayoutMk cId="0" sldId="2147484165"/>
              <ac:spMk id="3" creationId="{FFBE02E2-F964-B248-29B3-3C020BE2498D}"/>
            </ac:spMkLst>
          </pc:spChg>
        </pc:sldLayoutChg>
        <pc:sldLayoutChg chg="addSp delSp modSp mod">
          <pc:chgData name="Valerie Cambert" userId="073036226e65ac96" providerId="LiveId" clId="{CAE75015-360B-46D5-A6B1-2BA2ADC6F7CA}" dt="2023-06-06T15:03:06.705" v="56"/>
          <pc:sldLayoutMkLst>
            <pc:docMk/>
            <pc:sldMasterMk cId="0" sldId="2147484164"/>
            <pc:sldLayoutMk cId="0" sldId="2147484167"/>
          </pc:sldLayoutMkLst>
          <pc:spChg chg="del">
            <ac:chgData name="Valerie Cambert" userId="073036226e65ac96" providerId="LiveId" clId="{CAE75015-360B-46D5-A6B1-2BA2ADC6F7CA}" dt="2023-06-06T15:03:05.979" v="55" actId="478"/>
            <ac:spMkLst>
              <pc:docMk/>
              <pc:sldMasterMk cId="0" sldId="2147484164"/>
              <pc:sldLayoutMk cId="0" sldId="2147484167"/>
              <ac:spMk id="3" creationId="{C1A95C85-912A-1014-84D8-D8A877A8F5A4}"/>
            </ac:spMkLst>
          </pc:spChg>
          <pc:spChg chg="add mod">
            <ac:chgData name="Valerie Cambert" userId="073036226e65ac96" providerId="LiveId" clId="{CAE75015-360B-46D5-A6B1-2BA2ADC6F7CA}" dt="2023-06-06T15:03:06.705" v="56"/>
            <ac:spMkLst>
              <pc:docMk/>
              <pc:sldMasterMk cId="0" sldId="2147484164"/>
              <pc:sldLayoutMk cId="0" sldId="2147484167"/>
              <ac:spMk id="4" creationId="{DA5A56A7-25E7-CA0B-25E4-A147B12A915A}"/>
            </ac:spMkLst>
          </pc:spChg>
        </pc:sldLayoutChg>
        <pc:sldLayoutChg chg="addSp delSp modSp mod">
          <pc:chgData name="Valerie Cambert" userId="073036226e65ac96" providerId="LiveId" clId="{CAE75015-360B-46D5-A6B1-2BA2ADC6F7CA}" dt="2023-06-06T15:02:19.332" v="47"/>
          <pc:sldLayoutMkLst>
            <pc:docMk/>
            <pc:sldMasterMk cId="0" sldId="2147484164"/>
            <pc:sldLayoutMk cId="0" sldId="2147484171"/>
          </pc:sldLayoutMkLst>
          <pc:spChg chg="del">
            <ac:chgData name="Valerie Cambert" userId="073036226e65ac96" providerId="LiveId" clId="{CAE75015-360B-46D5-A6B1-2BA2ADC6F7CA}" dt="2023-06-06T15:02:18.040" v="46" actId="478"/>
            <ac:spMkLst>
              <pc:docMk/>
              <pc:sldMasterMk cId="0" sldId="2147484164"/>
              <pc:sldLayoutMk cId="0" sldId="2147484171"/>
              <ac:spMk id="2" creationId="{E29AC6F2-6FBC-E364-8F62-6446CA8E1E49}"/>
            </ac:spMkLst>
          </pc:spChg>
          <pc:spChg chg="add del mod">
            <ac:chgData name="Valerie Cambert" userId="073036226e65ac96" providerId="LiveId" clId="{CAE75015-360B-46D5-A6B1-2BA2ADC6F7CA}" dt="2023-06-06T15:02:16.472" v="45"/>
            <ac:spMkLst>
              <pc:docMk/>
              <pc:sldMasterMk cId="0" sldId="2147484164"/>
              <pc:sldLayoutMk cId="0" sldId="2147484171"/>
              <ac:spMk id="3" creationId="{C16B3593-FB53-37F3-12FE-ED7D162392DC}"/>
            </ac:spMkLst>
          </pc:spChg>
          <pc:spChg chg="add mod">
            <ac:chgData name="Valerie Cambert" userId="073036226e65ac96" providerId="LiveId" clId="{CAE75015-360B-46D5-A6B1-2BA2ADC6F7CA}" dt="2023-06-06T15:02:19.332" v="47"/>
            <ac:spMkLst>
              <pc:docMk/>
              <pc:sldMasterMk cId="0" sldId="2147484164"/>
              <pc:sldLayoutMk cId="0" sldId="2147484171"/>
              <ac:spMk id="4" creationId="{86F4EF5E-03EB-60A1-5E8D-EBBDB95F4926}"/>
            </ac:spMkLst>
          </pc:spChg>
        </pc:sldLayoutChg>
        <pc:sldLayoutChg chg="addSp delSp modSp mod">
          <pc:chgData name="Valerie Cambert" userId="073036226e65ac96" providerId="LiveId" clId="{CAE75015-360B-46D5-A6B1-2BA2ADC6F7CA}" dt="2023-06-06T15:02:46.915" v="52"/>
          <pc:sldLayoutMkLst>
            <pc:docMk/>
            <pc:sldMasterMk cId="0" sldId="2147484164"/>
            <pc:sldLayoutMk cId="0" sldId="2147484172"/>
          </pc:sldLayoutMkLst>
          <pc:spChg chg="del">
            <ac:chgData name="Valerie Cambert" userId="073036226e65ac96" providerId="LiveId" clId="{CAE75015-360B-46D5-A6B1-2BA2ADC6F7CA}" dt="2023-06-06T15:02:46.207" v="51" actId="478"/>
            <ac:spMkLst>
              <pc:docMk/>
              <pc:sldMasterMk cId="0" sldId="2147484164"/>
              <pc:sldLayoutMk cId="0" sldId="2147484172"/>
              <ac:spMk id="4" creationId="{90C52B83-7816-EE62-FF8D-7CD45881E1CA}"/>
            </ac:spMkLst>
          </pc:spChg>
          <pc:spChg chg="add mod">
            <ac:chgData name="Valerie Cambert" userId="073036226e65ac96" providerId="LiveId" clId="{CAE75015-360B-46D5-A6B1-2BA2ADC6F7CA}" dt="2023-06-06T15:02:46.915" v="52"/>
            <ac:spMkLst>
              <pc:docMk/>
              <pc:sldMasterMk cId="0" sldId="2147484164"/>
              <pc:sldLayoutMk cId="0" sldId="2147484172"/>
              <ac:spMk id="5" creationId="{A1977C5D-87DA-0C2A-04B6-5C8206B6F0DF}"/>
            </ac:spMkLst>
          </pc:spChg>
        </pc:sldLayoutChg>
        <pc:sldLayoutChg chg="delSp modSp mod">
          <pc:chgData name="Valerie Cambert" userId="073036226e65ac96" providerId="LiveId" clId="{CAE75015-360B-46D5-A6B1-2BA2ADC6F7CA}" dt="2023-06-06T15:02:32.815" v="50" actId="478"/>
          <pc:sldLayoutMkLst>
            <pc:docMk/>
            <pc:sldMasterMk cId="0" sldId="2147484164"/>
            <pc:sldLayoutMk cId="1213206259" sldId="2147484176"/>
          </pc:sldLayoutMkLst>
          <pc:spChg chg="mod">
            <ac:chgData name="Valerie Cambert" userId="073036226e65ac96" providerId="LiveId" clId="{CAE75015-360B-46D5-A6B1-2BA2ADC6F7CA}" dt="2023-06-06T15:02:27.959" v="49" actId="1076"/>
            <ac:spMkLst>
              <pc:docMk/>
              <pc:sldMasterMk cId="0" sldId="2147484164"/>
              <pc:sldLayoutMk cId="1213206259" sldId="2147484176"/>
              <ac:spMk id="5" creationId="{00000000-0000-0000-0000-000000000000}"/>
            </ac:spMkLst>
          </pc:spChg>
          <pc:spChg chg="del">
            <ac:chgData name="Valerie Cambert" userId="073036226e65ac96" providerId="LiveId" clId="{CAE75015-360B-46D5-A6B1-2BA2ADC6F7CA}" dt="2023-06-06T15:02:32.815" v="50" actId="478"/>
            <ac:spMkLst>
              <pc:docMk/>
              <pc:sldMasterMk cId="0" sldId="2147484164"/>
              <pc:sldLayoutMk cId="1213206259" sldId="2147484176"/>
              <ac:spMk id="11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CAE75015-360B-46D5-A6B1-2BA2ADC6F7CA}" dt="2023-06-06T15:02:56.528" v="54"/>
          <pc:sldLayoutMkLst>
            <pc:docMk/>
            <pc:sldMasterMk cId="0" sldId="2147484164"/>
            <pc:sldLayoutMk cId="453712355" sldId="2147484177"/>
          </pc:sldLayoutMkLst>
          <pc:spChg chg="del">
            <ac:chgData name="Valerie Cambert" userId="073036226e65ac96" providerId="LiveId" clId="{CAE75015-360B-46D5-A6B1-2BA2ADC6F7CA}" dt="2023-06-06T15:02:55.315" v="53" actId="478"/>
            <ac:spMkLst>
              <pc:docMk/>
              <pc:sldMasterMk cId="0" sldId="2147484164"/>
              <pc:sldLayoutMk cId="453712355" sldId="2147484177"/>
              <ac:spMk id="3" creationId="{14D41601-063E-5F36-14B5-48A985111351}"/>
            </ac:spMkLst>
          </pc:spChg>
          <pc:spChg chg="add mod">
            <ac:chgData name="Valerie Cambert" userId="073036226e65ac96" providerId="LiveId" clId="{CAE75015-360B-46D5-A6B1-2BA2ADC6F7CA}" dt="2023-06-06T15:02:56.528" v="54"/>
            <ac:spMkLst>
              <pc:docMk/>
              <pc:sldMasterMk cId="0" sldId="2147484164"/>
              <pc:sldLayoutMk cId="453712355" sldId="2147484177"/>
              <ac:spMk id="4" creationId="{C4CD4D64-5B27-8B2C-E800-AEA903543A75}"/>
            </ac:spMkLst>
          </pc:spChg>
        </pc:sldLayoutChg>
      </pc:sldMasterChg>
    </pc:docChg>
  </pc:docChgLst>
  <pc:docChgLst>
    <pc:chgData name="Valerie Cambert" userId="073036226e65ac96" providerId="LiveId" clId="{D56EBD53-3433-4FBC-B1B6-3626E397EF28}"/>
    <pc:docChg chg="custSel addSld delSld modSld sldOrd modMainMaster">
      <pc:chgData name="Valerie Cambert" userId="073036226e65ac96" providerId="LiveId" clId="{D56EBD53-3433-4FBC-B1B6-3626E397EF28}" dt="2022-11-25T13:40:32.810" v="617" actId="14100"/>
      <pc:docMkLst>
        <pc:docMk/>
      </pc:docMkLst>
      <pc:sldChg chg="addSp modSp mod">
        <pc:chgData name="Valerie Cambert" userId="073036226e65ac96" providerId="LiveId" clId="{D56EBD53-3433-4FBC-B1B6-3626E397EF28}" dt="2022-11-22T08:27:59.492" v="143" actId="113"/>
        <pc:sldMkLst>
          <pc:docMk/>
          <pc:sldMk cId="0" sldId="256"/>
        </pc:sldMkLst>
        <pc:spChg chg="add mod">
          <ac:chgData name="Valerie Cambert" userId="073036226e65ac96" providerId="LiveId" clId="{D56EBD53-3433-4FBC-B1B6-3626E397EF28}" dt="2022-11-22T08:27:59.492" v="143" actId="113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D56EBD53-3433-4FBC-B1B6-3626E397EF28}" dt="2022-11-22T08:10:29.035" v="30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Valerie Cambert" userId="073036226e65ac96" providerId="LiveId" clId="{D56EBD53-3433-4FBC-B1B6-3626E397EF28}" dt="2022-11-22T08:11:14.201" v="38" actId="47"/>
        <pc:sldMkLst>
          <pc:docMk/>
          <pc:sldMk cId="3663277526" sldId="395"/>
        </pc:sldMkLst>
      </pc:sldChg>
      <pc:sldChg chg="modSp new mod">
        <pc:chgData name="Valerie Cambert" userId="073036226e65ac96" providerId="LiveId" clId="{D56EBD53-3433-4FBC-B1B6-3626E397EF28}" dt="2022-11-22T15:11:09.060" v="481" actId="20577"/>
        <pc:sldMkLst>
          <pc:docMk/>
          <pc:sldMk cId="4159317140" sldId="396"/>
        </pc:sldMkLst>
        <pc:spChg chg="mod">
          <ac:chgData name="Valerie Cambert" userId="073036226e65ac96" providerId="LiveId" clId="{D56EBD53-3433-4FBC-B1B6-3626E397EF28}" dt="2022-11-22T08:11:33.643" v="55" actId="20577"/>
          <ac:spMkLst>
            <pc:docMk/>
            <pc:sldMk cId="4159317140" sldId="396"/>
            <ac:spMk id="2" creationId="{EA4DCFB0-ECAC-F20D-C8A9-6A517A30D924}"/>
          </ac:spMkLst>
        </pc:spChg>
        <pc:spChg chg="mod">
          <ac:chgData name="Valerie Cambert" userId="073036226e65ac96" providerId="LiveId" clId="{D56EBD53-3433-4FBC-B1B6-3626E397EF28}" dt="2022-11-22T15:11:09.060" v="481" actId="20577"/>
          <ac:spMkLst>
            <pc:docMk/>
            <pc:sldMk cId="4159317140" sldId="396"/>
            <ac:spMk id="3" creationId="{5B0E6D31-0B4A-1CA1-55B2-FA70F64C4765}"/>
          </ac:spMkLst>
        </pc:spChg>
      </pc:sldChg>
      <pc:sldChg chg="addSp modSp new mod">
        <pc:chgData name="Valerie Cambert" userId="073036226e65ac96" providerId="LiveId" clId="{D56EBD53-3433-4FBC-B1B6-3626E397EF28}" dt="2022-11-22T14:33:29.689" v="203" actId="1076"/>
        <pc:sldMkLst>
          <pc:docMk/>
          <pc:sldMk cId="2266642282" sldId="397"/>
        </pc:sldMkLst>
        <pc:spChg chg="mod">
          <ac:chgData name="Valerie Cambert" userId="073036226e65ac96" providerId="LiveId" clId="{D56EBD53-3433-4FBC-B1B6-3626E397EF28}" dt="2022-11-22T14:33:29.689" v="203" actId="1076"/>
          <ac:spMkLst>
            <pc:docMk/>
            <pc:sldMk cId="2266642282" sldId="397"/>
            <ac:spMk id="2" creationId="{5040DF4D-AD6E-1AC3-D338-DA3041BCDB54}"/>
          </ac:spMkLst>
        </pc:spChg>
        <pc:spChg chg="mod">
          <ac:chgData name="Valerie Cambert" userId="073036226e65ac96" providerId="LiveId" clId="{D56EBD53-3433-4FBC-B1B6-3626E397EF28}" dt="2022-11-22T14:31:12.712" v="159" actId="20577"/>
          <ac:spMkLst>
            <pc:docMk/>
            <pc:sldMk cId="2266642282" sldId="397"/>
            <ac:spMk id="3" creationId="{5449C66E-D526-C5C7-546A-74BE3732E230}"/>
          </ac:spMkLst>
        </pc:spChg>
        <pc:picChg chg="add mod">
          <ac:chgData name="Valerie Cambert" userId="073036226e65ac96" providerId="LiveId" clId="{D56EBD53-3433-4FBC-B1B6-3626E397EF28}" dt="2022-11-22T14:33:18.156" v="201" actId="1076"/>
          <ac:picMkLst>
            <pc:docMk/>
            <pc:sldMk cId="2266642282" sldId="397"/>
            <ac:picMk id="5" creationId="{56ACCB08-982B-C08C-372B-C3268BFA5D8D}"/>
          </ac:picMkLst>
        </pc:picChg>
      </pc:sldChg>
      <pc:sldChg chg="addSp delSp modSp add mod">
        <pc:chgData name="Valerie Cambert" userId="073036226e65ac96" providerId="LiveId" clId="{D56EBD53-3433-4FBC-B1B6-3626E397EF28}" dt="2022-11-22T14:38:50.604" v="229" actId="14100"/>
        <pc:sldMkLst>
          <pc:docMk/>
          <pc:sldMk cId="429866840" sldId="398"/>
        </pc:sldMkLst>
        <pc:spChg chg="mod">
          <ac:chgData name="Valerie Cambert" userId="073036226e65ac96" providerId="LiveId" clId="{D56EBD53-3433-4FBC-B1B6-3626E397EF28}" dt="2022-11-22T14:34:53.206" v="212" actId="14100"/>
          <ac:spMkLst>
            <pc:docMk/>
            <pc:sldMk cId="429866840" sldId="398"/>
            <ac:spMk id="2" creationId="{5040DF4D-AD6E-1AC3-D338-DA3041BCDB54}"/>
          </ac:spMkLst>
        </pc:spChg>
        <pc:picChg chg="del mod">
          <ac:chgData name="Valerie Cambert" userId="073036226e65ac96" providerId="LiveId" clId="{D56EBD53-3433-4FBC-B1B6-3626E397EF28}" dt="2022-11-22T14:36:40.802" v="215" actId="478"/>
          <ac:picMkLst>
            <pc:docMk/>
            <pc:sldMk cId="429866840" sldId="398"/>
            <ac:picMk id="5" creationId="{56ACCB08-982B-C08C-372B-C3268BFA5D8D}"/>
          </ac:picMkLst>
        </pc:picChg>
        <pc:picChg chg="add mod">
          <ac:chgData name="Valerie Cambert" userId="073036226e65ac96" providerId="LiveId" clId="{D56EBD53-3433-4FBC-B1B6-3626E397EF28}" dt="2022-11-22T14:38:47.499" v="226" actId="14100"/>
          <ac:picMkLst>
            <pc:docMk/>
            <pc:sldMk cId="429866840" sldId="398"/>
            <ac:picMk id="6" creationId="{A5AA0540-1A05-CB72-7724-EF5970B124AA}"/>
          </ac:picMkLst>
        </pc:picChg>
        <pc:picChg chg="add mod">
          <ac:chgData name="Valerie Cambert" userId="073036226e65ac96" providerId="LiveId" clId="{D56EBD53-3433-4FBC-B1B6-3626E397EF28}" dt="2022-11-22T14:38:50.604" v="229" actId="14100"/>
          <ac:picMkLst>
            <pc:docMk/>
            <pc:sldMk cId="429866840" sldId="398"/>
            <ac:picMk id="8" creationId="{4D0DF9CE-4BDE-ADEE-7B5F-C287CE4C5803}"/>
          </ac:picMkLst>
        </pc:picChg>
      </pc:sldChg>
      <pc:sldChg chg="addSp delSp modSp add mod">
        <pc:chgData name="Valerie Cambert" userId="073036226e65ac96" providerId="LiveId" clId="{D56EBD53-3433-4FBC-B1B6-3626E397EF28}" dt="2022-11-22T14:43:21.077" v="265" actId="20577"/>
        <pc:sldMkLst>
          <pc:docMk/>
          <pc:sldMk cId="2530108026" sldId="399"/>
        </pc:sldMkLst>
        <pc:spChg chg="mod">
          <ac:chgData name="Valerie Cambert" userId="073036226e65ac96" providerId="LiveId" clId="{D56EBD53-3433-4FBC-B1B6-3626E397EF28}" dt="2022-11-22T14:43:21.077" v="265" actId="20577"/>
          <ac:spMkLst>
            <pc:docMk/>
            <pc:sldMk cId="2530108026" sldId="399"/>
            <ac:spMk id="2" creationId="{5040DF4D-AD6E-1AC3-D338-DA3041BCDB54}"/>
          </ac:spMkLst>
        </pc:spChg>
        <pc:picChg chg="add mod">
          <ac:chgData name="Valerie Cambert" userId="073036226e65ac96" providerId="LiveId" clId="{D56EBD53-3433-4FBC-B1B6-3626E397EF28}" dt="2022-11-22T14:40:58.579" v="256" actId="1076"/>
          <ac:picMkLst>
            <pc:docMk/>
            <pc:sldMk cId="2530108026" sldId="399"/>
            <ac:picMk id="5" creationId="{8751FAB2-C67F-FB7A-E7AA-E28ABE69FBDF}"/>
          </ac:picMkLst>
        </pc:picChg>
        <pc:picChg chg="del">
          <ac:chgData name="Valerie Cambert" userId="073036226e65ac96" providerId="LiveId" clId="{D56EBD53-3433-4FBC-B1B6-3626E397EF28}" dt="2022-11-22T14:40:46.663" v="253" actId="478"/>
          <ac:picMkLst>
            <pc:docMk/>
            <pc:sldMk cId="2530108026" sldId="399"/>
            <ac:picMk id="6" creationId="{A5AA0540-1A05-CB72-7724-EF5970B124AA}"/>
          </ac:picMkLst>
        </pc:picChg>
        <pc:picChg chg="del">
          <ac:chgData name="Valerie Cambert" userId="073036226e65ac96" providerId="LiveId" clId="{D56EBD53-3433-4FBC-B1B6-3626E397EF28}" dt="2022-11-22T14:42:52.704" v="257" actId="478"/>
          <ac:picMkLst>
            <pc:docMk/>
            <pc:sldMk cId="2530108026" sldId="399"/>
            <ac:picMk id="8" creationId="{4D0DF9CE-4BDE-ADEE-7B5F-C287CE4C5803}"/>
          </ac:picMkLst>
        </pc:picChg>
        <pc:picChg chg="add mod">
          <ac:chgData name="Valerie Cambert" userId="073036226e65ac96" providerId="LiveId" clId="{D56EBD53-3433-4FBC-B1B6-3626E397EF28}" dt="2022-11-22T14:43:13.644" v="261" actId="1076"/>
          <ac:picMkLst>
            <pc:docMk/>
            <pc:sldMk cId="2530108026" sldId="399"/>
            <ac:picMk id="9" creationId="{DD99909A-8B63-7B2C-0993-3C33585AE64C}"/>
          </ac:picMkLst>
        </pc:picChg>
      </pc:sldChg>
      <pc:sldChg chg="del">
        <pc:chgData name="Valerie Cambert" userId="073036226e65ac96" providerId="LiveId" clId="{D56EBD53-3433-4FBC-B1B6-3626E397EF28}" dt="2022-11-22T08:10:41.455" v="31" actId="47"/>
        <pc:sldMkLst>
          <pc:docMk/>
          <pc:sldMk cId="2905271060" sldId="399"/>
        </pc:sldMkLst>
      </pc:sldChg>
      <pc:sldChg chg="addSp delSp modSp add mod">
        <pc:chgData name="Valerie Cambert" userId="073036226e65ac96" providerId="LiveId" clId="{D56EBD53-3433-4FBC-B1B6-3626E397EF28}" dt="2022-11-22T14:46:19.621" v="275" actId="1076"/>
        <pc:sldMkLst>
          <pc:docMk/>
          <pc:sldMk cId="1808425444" sldId="400"/>
        </pc:sldMkLst>
        <pc:spChg chg="mod">
          <ac:chgData name="Valerie Cambert" userId="073036226e65ac96" providerId="LiveId" clId="{D56EBD53-3433-4FBC-B1B6-3626E397EF28}" dt="2022-11-22T14:43:30.530" v="267" actId="20577"/>
          <ac:spMkLst>
            <pc:docMk/>
            <pc:sldMk cId="1808425444" sldId="400"/>
            <ac:spMk id="2" creationId="{5040DF4D-AD6E-1AC3-D338-DA3041BCDB54}"/>
          </ac:spMkLst>
        </pc:spChg>
        <pc:picChg chg="del">
          <ac:chgData name="Valerie Cambert" userId="073036226e65ac96" providerId="LiveId" clId="{D56EBD53-3433-4FBC-B1B6-3626E397EF28}" dt="2022-11-22T14:44:37.585" v="268" actId="478"/>
          <ac:picMkLst>
            <pc:docMk/>
            <pc:sldMk cId="1808425444" sldId="400"/>
            <ac:picMk id="5" creationId="{8751FAB2-C67F-FB7A-E7AA-E28ABE69FBDF}"/>
          </ac:picMkLst>
        </pc:picChg>
        <pc:picChg chg="add mod">
          <ac:chgData name="Valerie Cambert" userId="073036226e65ac96" providerId="LiveId" clId="{D56EBD53-3433-4FBC-B1B6-3626E397EF28}" dt="2022-11-22T14:44:48.902" v="271" actId="1076"/>
          <ac:picMkLst>
            <pc:docMk/>
            <pc:sldMk cId="1808425444" sldId="400"/>
            <ac:picMk id="6" creationId="{64DC438F-53D2-D4BD-2938-B8A046F5C0F7}"/>
          </ac:picMkLst>
        </pc:picChg>
        <pc:picChg chg="add mod">
          <ac:chgData name="Valerie Cambert" userId="073036226e65ac96" providerId="LiveId" clId="{D56EBD53-3433-4FBC-B1B6-3626E397EF28}" dt="2022-11-22T14:46:19.621" v="275" actId="1076"/>
          <ac:picMkLst>
            <pc:docMk/>
            <pc:sldMk cId="1808425444" sldId="400"/>
            <ac:picMk id="8" creationId="{8216B210-6295-A2C3-B1EA-7C26DB0AEACE}"/>
          </ac:picMkLst>
        </pc:picChg>
        <pc:picChg chg="del">
          <ac:chgData name="Valerie Cambert" userId="073036226e65ac96" providerId="LiveId" clId="{D56EBD53-3433-4FBC-B1B6-3626E397EF28}" dt="2022-11-22T14:46:08.358" v="272" actId="478"/>
          <ac:picMkLst>
            <pc:docMk/>
            <pc:sldMk cId="1808425444" sldId="400"/>
            <ac:picMk id="9" creationId="{DD99909A-8B63-7B2C-0993-3C33585AE64C}"/>
          </ac:picMkLst>
        </pc:picChg>
      </pc:sldChg>
      <pc:sldChg chg="addSp delSp modSp add mod">
        <pc:chgData name="Valerie Cambert" userId="073036226e65ac96" providerId="LiveId" clId="{D56EBD53-3433-4FBC-B1B6-3626E397EF28}" dt="2022-11-22T14:54:34.640" v="334" actId="1076"/>
        <pc:sldMkLst>
          <pc:docMk/>
          <pc:sldMk cId="1746416070" sldId="401"/>
        </pc:sldMkLst>
        <pc:spChg chg="mod">
          <ac:chgData name="Valerie Cambert" userId="073036226e65ac96" providerId="LiveId" clId="{D56EBD53-3433-4FBC-B1B6-3626E397EF28}" dt="2022-11-22T14:50:17.143" v="327" actId="20577"/>
          <ac:spMkLst>
            <pc:docMk/>
            <pc:sldMk cId="1746416070" sldId="401"/>
            <ac:spMk id="2" creationId="{5040DF4D-AD6E-1AC3-D338-DA3041BCDB54}"/>
          </ac:spMkLst>
        </pc:spChg>
        <pc:picChg chg="add del">
          <ac:chgData name="Valerie Cambert" userId="073036226e65ac96" providerId="LiveId" clId="{D56EBD53-3433-4FBC-B1B6-3626E397EF28}" dt="2022-11-22T14:49:24.037" v="310" actId="21"/>
          <ac:picMkLst>
            <pc:docMk/>
            <pc:sldMk cId="1746416070" sldId="401"/>
            <ac:picMk id="5" creationId="{12AE4C26-E53A-E6A1-8CCD-299104D6364D}"/>
          </ac:picMkLst>
        </pc:picChg>
        <pc:picChg chg="del">
          <ac:chgData name="Valerie Cambert" userId="073036226e65ac96" providerId="LiveId" clId="{D56EBD53-3433-4FBC-B1B6-3626E397EF28}" dt="2022-11-22T14:48:17.602" v="284" actId="478"/>
          <ac:picMkLst>
            <pc:docMk/>
            <pc:sldMk cId="1746416070" sldId="401"/>
            <ac:picMk id="6" creationId="{64DC438F-53D2-D4BD-2938-B8A046F5C0F7}"/>
          </ac:picMkLst>
        </pc:picChg>
        <pc:picChg chg="del">
          <ac:chgData name="Valerie Cambert" userId="073036226e65ac96" providerId="LiveId" clId="{D56EBD53-3433-4FBC-B1B6-3626E397EF28}" dt="2022-11-22T14:48:20.610" v="285" actId="478"/>
          <ac:picMkLst>
            <pc:docMk/>
            <pc:sldMk cId="1746416070" sldId="401"/>
            <ac:picMk id="8" creationId="{8216B210-6295-A2C3-B1EA-7C26DB0AEACE}"/>
          </ac:picMkLst>
        </pc:picChg>
        <pc:picChg chg="add mod">
          <ac:chgData name="Valerie Cambert" userId="073036226e65ac96" providerId="LiveId" clId="{D56EBD53-3433-4FBC-B1B6-3626E397EF28}" dt="2022-11-22T14:53:22.264" v="330" actId="1076"/>
          <ac:picMkLst>
            <pc:docMk/>
            <pc:sldMk cId="1746416070" sldId="401"/>
            <ac:picMk id="9" creationId="{BC39CF85-2E6D-E136-3F32-DB638614761B}"/>
          </ac:picMkLst>
        </pc:picChg>
        <pc:picChg chg="add mod">
          <ac:chgData name="Valerie Cambert" userId="073036226e65ac96" providerId="LiveId" clId="{D56EBD53-3433-4FBC-B1B6-3626E397EF28}" dt="2022-11-22T14:54:34.640" v="334" actId="1076"/>
          <ac:picMkLst>
            <pc:docMk/>
            <pc:sldMk cId="1746416070" sldId="401"/>
            <ac:picMk id="11" creationId="{180E2888-F74E-D774-F183-814A23F2A9FD}"/>
          </ac:picMkLst>
        </pc:picChg>
      </pc:sldChg>
      <pc:sldChg chg="addSp delSp modSp add mod ord">
        <pc:chgData name="Valerie Cambert" userId="073036226e65ac96" providerId="LiveId" clId="{D56EBD53-3433-4FBC-B1B6-3626E397EF28}" dt="2022-11-22T14:50:03.565" v="314" actId="1076"/>
        <pc:sldMkLst>
          <pc:docMk/>
          <pc:sldMk cId="3557544269" sldId="402"/>
        </pc:sldMkLst>
        <pc:spChg chg="mod">
          <ac:chgData name="Valerie Cambert" userId="073036226e65ac96" providerId="LiveId" clId="{D56EBD53-3433-4FBC-B1B6-3626E397EF28}" dt="2022-11-22T14:49:01.604" v="307" actId="20577"/>
          <ac:spMkLst>
            <pc:docMk/>
            <pc:sldMk cId="3557544269" sldId="402"/>
            <ac:spMk id="2" creationId="{5040DF4D-AD6E-1AC3-D338-DA3041BCDB54}"/>
          </ac:spMkLst>
        </pc:spChg>
        <pc:picChg chg="add mod">
          <ac:chgData name="Valerie Cambert" userId="073036226e65ac96" providerId="LiveId" clId="{D56EBD53-3433-4FBC-B1B6-3626E397EF28}" dt="2022-11-22T14:50:03.565" v="314" actId="1076"/>
          <ac:picMkLst>
            <pc:docMk/>
            <pc:sldMk cId="3557544269" sldId="402"/>
            <ac:picMk id="4" creationId="{A09145F6-693A-3637-3123-5E0413B8601F}"/>
          </ac:picMkLst>
        </pc:picChg>
        <pc:picChg chg="del mod">
          <ac:chgData name="Valerie Cambert" userId="073036226e65ac96" providerId="LiveId" clId="{D56EBD53-3433-4FBC-B1B6-3626E397EF28}" dt="2022-11-22T14:49:19.817" v="309" actId="478"/>
          <ac:picMkLst>
            <pc:docMk/>
            <pc:sldMk cId="3557544269" sldId="402"/>
            <ac:picMk id="5" creationId="{56ACCB08-982B-C08C-372B-C3268BFA5D8D}"/>
          </ac:picMkLst>
        </pc:picChg>
      </pc:sldChg>
      <pc:sldChg chg="del">
        <pc:chgData name="Valerie Cambert" userId="073036226e65ac96" providerId="LiveId" clId="{D56EBD53-3433-4FBC-B1B6-3626E397EF28}" dt="2022-11-22T08:10:42.566" v="32" actId="47"/>
        <pc:sldMkLst>
          <pc:docMk/>
          <pc:sldMk cId="342176136" sldId="403"/>
        </pc:sldMkLst>
      </pc:sldChg>
      <pc:sldChg chg="modSp new mod">
        <pc:chgData name="Valerie Cambert" userId="073036226e65ac96" providerId="LiveId" clId="{D56EBD53-3433-4FBC-B1B6-3626E397EF28}" dt="2022-11-22T15:12:05.071" v="529" actId="5793"/>
        <pc:sldMkLst>
          <pc:docMk/>
          <pc:sldMk cId="360072716" sldId="403"/>
        </pc:sldMkLst>
        <pc:spChg chg="mod">
          <ac:chgData name="Valerie Cambert" userId="073036226e65ac96" providerId="LiveId" clId="{D56EBD53-3433-4FBC-B1B6-3626E397EF28}" dt="2022-11-22T15:11:24.660" v="489" actId="20577"/>
          <ac:spMkLst>
            <pc:docMk/>
            <pc:sldMk cId="360072716" sldId="403"/>
            <ac:spMk id="2" creationId="{4C6A5266-C537-44A8-0F18-58B4EF5FE307}"/>
          </ac:spMkLst>
        </pc:spChg>
        <pc:spChg chg="mod">
          <ac:chgData name="Valerie Cambert" userId="073036226e65ac96" providerId="LiveId" clId="{D56EBD53-3433-4FBC-B1B6-3626E397EF28}" dt="2022-11-22T15:12:05.071" v="529" actId="5793"/>
          <ac:spMkLst>
            <pc:docMk/>
            <pc:sldMk cId="360072716" sldId="403"/>
            <ac:spMk id="3" creationId="{B43375CD-EAB7-B0B2-5800-D074231BC536}"/>
          </ac:spMkLst>
        </pc:spChg>
      </pc:sldChg>
      <pc:sldChg chg="modSp new mod">
        <pc:chgData name="Valerie Cambert" userId="073036226e65ac96" providerId="LiveId" clId="{D56EBD53-3433-4FBC-B1B6-3626E397EF28}" dt="2022-11-22T15:14:13.267" v="616" actId="20577"/>
        <pc:sldMkLst>
          <pc:docMk/>
          <pc:sldMk cId="3672073024" sldId="404"/>
        </pc:sldMkLst>
        <pc:spChg chg="mod">
          <ac:chgData name="Valerie Cambert" userId="073036226e65ac96" providerId="LiveId" clId="{D56EBD53-3433-4FBC-B1B6-3626E397EF28}" dt="2022-11-22T15:12:23.324" v="544" actId="5793"/>
          <ac:spMkLst>
            <pc:docMk/>
            <pc:sldMk cId="3672073024" sldId="404"/>
            <ac:spMk id="2" creationId="{C1629E8F-8F08-5862-E626-5443EEDC30B0}"/>
          </ac:spMkLst>
        </pc:spChg>
        <pc:spChg chg="mod">
          <ac:chgData name="Valerie Cambert" userId="073036226e65ac96" providerId="LiveId" clId="{D56EBD53-3433-4FBC-B1B6-3626E397EF28}" dt="2022-11-22T15:14:13.267" v="616" actId="20577"/>
          <ac:spMkLst>
            <pc:docMk/>
            <pc:sldMk cId="3672073024" sldId="404"/>
            <ac:spMk id="3" creationId="{9502A0F0-21C6-AFAD-F1C0-65FC83B4765C}"/>
          </ac:spMkLst>
        </pc:spChg>
      </pc:sldChg>
      <pc:sldChg chg="del">
        <pc:chgData name="Valerie Cambert" userId="073036226e65ac96" providerId="LiveId" clId="{D56EBD53-3433-4FBC-B1B6-3626E397EF28}" dt="2022-11-22T08:10:43.305" v="33" actId="47"/>
        <pc:sldMkLst>
          <pc:docMk/>
          <pc:sldMk cId="3434670221" sldId="408"/>
        </pc:sldMkLst>
      </pc:sldChg>
      <pc:sldChg chg="del">
        <pc:chgData name="Valerie Cambert" userId="073036226e65ac96" providerId="LiveId" clId="{D56EBD53-3433-4FBC-B1B6-3626E397EF28}" dt="2022-11-22T08:10:43.908" v="34" actId="47"/>
        <pc:sldMkLst>
          <pc:docMk/>
          <pc:sldMk cId="2976811070" sldId="409"/>
        </pc:sldMkLst>
      </pc:sldChg>
      <pc:sldChg chg="del">
        <pc:chgData name="Valerie Cambert" userId="073036226e65ac96" providerId="LiveId" clId="{D56EBD53-3433-4FBC-B1B6-3626E397EF28}" dt="2022-11-22T08:10:44.505" v="35" actId="47"/>
        <pc:sldMkLst>
          <pc:docMk/>
          <pc:sldMk cId="2262188911" sldId="410"/>
        </pc:sldMkLst>
      </pc:sldChg>
      <pc:sldChg chg="del">
        <pc:chgData name="Valerie Cambert" userId="073036226e65ac96" providerId="LiveId" clId="{D56EBD53-3433-4FBC-B1B6-3626E397EF28}" dt="2022-11-22T08:10:48.656" v="36" actId="47"/>
        <pc:sldMkLst>
          <pc:docMk/>
          <pc:sldMk cId="3344702405" sldId="411"/>
        </pc:sldMkLst>
      </pc:sldChg>
      <pc:sldMasterChg chg="modSp mod modSldLayout">
        <pc:chgData name="Valerie Cambert" userId="073036226e65ac96" providerId="LiveId" clId="{D56EBD53-3433-4FBC-B1B6-3626E397EF28}" dt="2022-11-25T13:40:32.810" v="617" actId="14100"/>
        <pc:sldMasterMkLst>
          <pc:docMk/>
          <pc:sldMasterMk cId="0" sldId="2147484164"/>
        </pc:sldMasterMkLst>
        <pc:spChg chg="mod">
          <ac:chgData name="Valerie Cambert" userId="073036226e65ac96" providerId="LiveId" clId="{D56EBD53-3433-4FBC-B1B6-3626E397EF28}" dt="2022-11-22T08:09:27.156" v="29"/>
          <ac:spMkLst>
            <pc:docMk/>
            <pc:sldMasterMk cId="0" sldId="2147484164"/>
            <ac:spMk id="11" creationId="{00000000-0000-0000-0000-000000000000}"/>
          </ac:spMkLst>
        </pc:spChg>
        <pc:sldLayoutChg chg="modSp mod">
          <pc:chgData name="Valerie Cambert" userId="073036226e65ac96" providerId="LiveId" clId="{D56EBD53-3433-4FBC-B1B6-3626E397EF28}" dt="2022-11-22T08:09:13.018" v="27"/>
          <pc:sldLayoutMkLst>
            <pc:docMk/>
            <pc:sldMasterMk cId="0" sldId="2147484164"/>
            <pc:sldLayoutMk cId="0" sldId="2147484165"/>
          </pc:sldLayoutMkLst>
          <pc:spChg chg="mod">
            <ac:chgData name="Valerie Cambert" userId="073036226e65ac96" providerId="LiveId" clId="{D56EBD53-3433-4FBC-B1B6-3626E397EF28}" dt="2022-11-22T08:09:13.018" v="27"/>
            <ac:spMkLst>
              <pc:docMk/>
              <pc:sldMasterMk cId="0" sldId="2147484164"/>
              <pc:sldLayoutMk cId="0" sldId="2147484165"/>
              <ac:spMk id="15" creationId="{00000000-0000-0000-0000-000000000000}"/>
            </ac:spMkLst>
          </pc:spChg>
        </pc:sldLayoutChg>
        <pc:sldLayoutChg chg="modSp mod">
          <pc:chgData name="Valerie Cambert" userId="073036226e65ac96" providerId="LiveId" clId="{D56EBD53-3433-4FBC-B1B6-3626E397EF28}" dt="2022-11-22T08:08:59.785" v="25"/>
          <pc:sldLayoutMkLst>
            <pc:docMk/>
            <pc:sldMasterMk cId="0" sldId="2147484164"/>
            <pc:sldLayoutMk cId="0" sldId="2147484167"/>
          </pc:sldLayoutMkLst>
          <pc:spChg chg="mod">
            <ac:chgData name="Valerie Cambert" userId="073036226e65ac96" providerId="LiveId" clId="{D56EBD53-3433-4FBC-B1B6-3626E397EF28}" dt="2022-11-22T08:08:59.785" v="25"/>
            <ac:spMkLst>
              <pc:docMk/>
              <pc:sldMasterMk cId="0" sldId="2147484164"/>
              <pc:sldLayoutMk cId="0" sldId="2147484167"/>
              <ac:spMk id="13" creationId="{00000000-0000-0000-0000-000000000000}"/>
            </ac:spMkLst>
          </pc:spChg>
        </pc:sldLayoutChg>
        <pc:sldLayoutChg chg="modSp mod">
          <pc:chgData name="Valerie Cambert" userId="073036226e65ac96" providerId="LiveId" clId="{D56EBD53-3433-4FBC-B1B6-3626E397EF28}" dt="2022-11-22T08:08:34.823" v="21"/>
          <pc:sldLayoutMkLst>
            <pc:docMk/>
            <pc:sldMasterMk cId="0" sldId="2147484164"/>
            <pc:sldLayoutMk cId="0" sldId="2147484171"/>
          </pc:sldLayoutMkLst>
          <pc:spChg chg="mod">
            <ac:chgData name="Valerie Cambert" userId="073036226e65ac96" providerId="LiveId" clId="{D56EBD53-3433-4FBC-B1B6-3626E397EF28}" dt="2022-11-22T08:08:34.823" v="21"/>
            <ac:spMkLst>
              <pc:docMk/>
              <pc:sldMasterMk cId="0" sldId="2147484164"/>
              <pc:sldLayoutMk cId="0" sldId="2147484171"/>
              <ac:spMk id="6" creationId="{00000000-0000-0000-0000-000000000000}"/>
            </ac:spMkLst>
          </pc:spChg>
        </pc:sldLayoutChg>
        <pc:sldLayoutChg chg="modSp mod">
          <pc:chgData name="Valerie Cambert" userId="073036226e65ac96" providerId="LiveId" clId="{D56EBD53-3433-4FBC-B1B6-3626E397EF28}" dt="2022-11-22T08:08:23.347" v="19"/>
          <pc:sldLayoutMkLst>
            <pc:docMk/>
            <pc:sldMasterMk cId="0" sldId="2147484164"/>
            <pc:sldLayoutMk cId="0" sldId="2147484172"/>
          </pc:sldLayoutMkLst>
          <pc:spChg chg="mod">
            <ac:chgData name="Valerie Cambert" userId="073036226e65ac96" providerId="LiveId" clId="{D56EBD53-3433-4FBC-B1B6-3626E397EF28}" dt="2022-11-22T08:08:23.347" v="19"/>
            <ac:spMkLst>
              <pc:docMk/>
              <pc:sldMasterMk cId="0" sldId="2147484164"/>
              <pc:sldLayoutMk cId="0" sldId="2147484172"/>
              <ac:spMk id="12" creationId="{00000000-0000-0000-0000-000000000000}"/>
            </ac:spMkLst>
          </pc:spChg>
        </pc:sldLayoutChg>
        <pc:sldLayoutChg chg="modSp mod">
          <pc:chgData name="Valerie Cambert" userId="073036226e65ac96" providerId="LiveId" clId="{D56EBD53-3433-4FBC-B1B6-3626E397EF28}" dt="2022-11-25T13:40:32.810" v="617" actId="14100"/>
          <pc:sldLayoutMkLst>
            <pc:docMk/>
            <pc:sldMasterMk cId="0" sldId="2147484164"/>
            <pc:sldLayoutMk cId="1213206259" sldId="2147484176"/>
          </pc:sldLayoutMkLst>
          <pc:spChg chg="mod">
            <ac:chgData name="Valerie Cambert" userId="073036226e65ac96" providerId="LiveId" clId="{D56EBD53-3433-4FBC-B1B6-3626E397EF28}" dt="2022-11-22T08:25:57.840" v="95" actId="1076"/>
            <ac:spMkLst>
              <pc:docMk/>
              <pc:sldMasterMk cId="0" sldId="2147484164"/>
              <pc:sldLayoutMk cId="1213206259" sldId="2147484176"/>
              <ac:spMk id="4" creationId="{00000000-0000-0000-0000-000000000000}"/>
            </ac:spMkLst>
          </pc:spChg>
          <pc:spChg chg="mod">
            <ac:chgData name="Valerie Cambert" userId="073036226e65ac96" providerId="LiveId" clId="{D56EBD53-3433-4FBC-B1B6-3626E397EF28}" dt="2022-11-25T13:40:32.810" v="617" actId="14100"/>
            <ac:spMkLst>
              <pc:docMk/>
              <pc:sldMasterMk cId="0" sldId="2147484164"/>
              <pc:sldLayoutMk cId="1213206259" sldId="2147484176"/>
              <ac:spMk id="5" creationId="{00000000-0000-0000-0000-000000000000}"/>
            </ac:spMkLst>
          </pc:spChg>
          <pc:spChg chg="mod">
            <ac:chgData name="Valerie Cambert" userId="073036226e65ac96" providerId="LiveId" clId="{D56EBD53-3433-4FBC-B1B6-3626E397EF28}" dt="2022-11-22T08:06:41.482" v="11" actId="20577"/>
            <ac:spMkLst>
              <pc:docMk/>
              <pc:sldMasterMk cId="0" sldId="2147484164"/>
              <pc:sldLayoutMk cId="1213206259" sldId="2147484176"/>
              <ac:spMk id="9" creationId="{00000000-0000-0000-0000-000000000000}"/>
            </ac:spMkLst>
          </pc:spChg>
          <pc:spChg chg="mod">
            <ac:chgData name="Valerie Cambert" userId="073036226e65ac96" providerId="LiveId" clId="{D56EBD53-3433-4FBC-B1B6-3626E397EF28}" dt="2022-11-22T08:07:59.492" v="17" actId="1076"/>
            <ac:spMkLst>
              <pc:docMk/>
              <pc:sldMasterMk cId="0" sldId="2147484164"/>
              <pc:sldLayoutMk cId="1213206259" sldId="2147484176"/>
              <ac:spMk id="11" creationId="{00000000-0000-0000-0000-000000000000}"/>
            </ac:spMkLst>
          </pc:spChg>
          <pc:picChg chg="mod">
            <ac:chgData name="Valerie Cambert" userId="073036226e65ac96" providerId="LiveId" clId="{D56EBD53-3433-4FBC-B1B6-3626E397EF28}" dt="2022-11-22T08:25:28.218" v="93" actId="1076"/>
            <ac:picMkLst>
              <pc:docMk/>
              <pc:sldMasterMk cId="0" sldId="2147484164"/>
              <pc:sldLayoutMk cId="1213206259" sldId="2147484176"/>
              <ac:picMk id="8" creationId="{00000000-0000-0000-0000-000000000000}"/>
            </ac:picMkLst>
          </pc:picChg>
        </pc:sldLayoutChg>
        <pc:sldLayoutChg chg="modSp mod">
          <pc:chgData name="Valerie Cambert" userId="073036226e65ac96" providerId="LiveId" clId="{D56EBD53-3433-4FBC-B1B6-3626E397EF28}" dt="2022-11-22T08:08:46.179" v="23"/>
          <pc:sldLayoutMkLst>
            <pc:docMk/>
            <pc:sldMasterMk cId="0" sldId="2147484164"/>
            <pc:sldLayoutMk cId="453712355" sldId="2147484177"/>
          </pc:sldLayoutMkLst>
          <pc:spChg chg="mod">
            <ac:chgData name="Valerie Cambert" userId="073036226e65ac96" providerId="LiveId" clId="{D56EBD53-3433-4FBC-B1B6-3626E397EF28}" dt="2022-11-22T08:08:46.179" v="23"/>
            <ac:spMkLst>
              <pc:docMk/>
              <pc:sldMasterMk cId="0" sldId="2147484164"/>
              <pc:sldLayoutMk cId="453712355" sldId="2147484177"/>
              <ac:spMk id="13" creationId="{00000000-0000-0000-0000-000000000000}"/>
            </ac:spMkLst>
          </pc:spChg>
        </pc:sldLayoutChg>
      </pc:sldMasterChg>
    </pc:docChg>
  </pc:docChgLst>
  <pc:docChgLst>
    <pc:chgData name="Valerie Cambert" userId="073036226e65ac96" providerId="LiveId" clId="{1BB86855-2C30-43B8-97C6-447619370392}"/>
    <pc:docChg chg="custSel modSld modMainMaster">
      <pc:chgData name="Valerie Cambert" userId="073036226e65ac96" providerId="LiveId" clId="{1BB86855-2C30-43B8-97C6-447619370392}" dt="2023-06-06T15:12:49.750" v="29"/>
      <pc:docMkLst>
        <pc:docMk/>
      </pc:docMkLst>
      <pc:sldChg chg="modSp mod">
        <pc:chgData name="Valerie Cambert" userId="073036226e65ac96" providerId="LiveId" clId="{1BB86855-2C30-43B8-97C6-447619370392}" dt="2023-06-06T15:11:19.934" v="10" actId="20577"/>
        <pc:sldMkLst>
          <pc:docMk/>
          <pc:sldMk cId="0" sldId="256"/>
        </pc:sldMkLst>
        <pc:spChg chg="mod">
          <ac:chgData name="Valerie Cambert" userId="073036226e65ac96" providerId="LiveId" clId="{1BB86855-2C30-43B8-97C6-447619370392}" dt="2023-06-06T15:11:19.934" v="10" actId="2057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1BB86855-2C30-43B8-97C6-447619370392}" dt="2023-06-06T15:11:06.459" v="2" actId="1076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Valerie Cambert" userId="073036226e65ac96" providerId="LiveId" clId="{1BB86855-2C30-43B8-97C6-447619370392}" dt="2023-06-06T15:11:38.826" v="12"/>
        <pc:sldMkLst>
          <pc:docMk/>
          <pc:sldMk cId="4159317140" sldId="396"/>
        </pc:sldMkLst>
        <pc:spChg chg="mod">
          <ac:chgData name="Valerie Cambert" userId="073036226e65ac96" providerId="LiveId" clId="{1BB86855-2C30-43B8-97C6-447619370392}" dt="2023-06-06T15:11:38.826" v="12"/>
          <ac:spMkLst>
            <pc:docMk/>
            <pc:sldMk cId="4159317140" sldId="396"/>
            <ac:spMk id="4" creationId="{65EF254B-99D7-167A-BEAF-941057A0FBF4}"/>
          </ac:spMkLst>
        </pc:spChg>
      </pc:sldChg>
      <pc:sldChg chg="modSp mod">
        <pc:chgData name="Valerie Cambert" userId="073036226e65ac96" providerId="LiveId" clId="{1BB86855-2C30-43B8-97C6-447619370392}" dt="2023-06-06T15:11:52.510" v="14"/>
        <pc:sldMkLst>
          <pc:docMk/>
          <pc:sldMk cId="2266642282" sldId="397"/>
        </pc:sldMkLst>
        <pc:spChg chg="mod">
          <ac:chgData name="Valerie Cambert" userId="073036226e65ac96" providerId="LiveId" clId="{1BB86855-2C30-43B8-97C6-447619370392}" dt="2023-06-06T15:11:52.510" v="14"/>
          <ac:spMkLst>
            <pc:docMk/>
            <pc:sldMk cId="2266642282" sldId="397"/>
            <ac:spMk id="3" creationId="{714C0E72-01F6-7E4C-55EB-8CEC57690AB4}"/>
          </ac:spMkLst>
        </pc:spChg>
      </pc:sldChg>
      <pc:sldMasterChg chg="addSp delSp modSp mod modSldLayout">
        <pc:chgData name="Valerie Cambert" userId="073036226e65ac96" providerId="LiveId" clId="{1BB86855-2C30-43B8-97C6-447619370392}" dt="2023-06-06T15:12:49.750" v="29"/>
        <pc:sldMasterMkLst>
          <pc:docMk/>
          <pc:sldMasterMk cId="0" sldId="2147484164"/>
        </pc:sldMasterMkLst>
        <pc:spChg chg="add mod">
          <ac:chgData name="Valerie Cambert" userId="073036226e65ac96" providerId="LiveId" clId="{1BB86855-2C30-43B8-97C6-447619370392}" dt="2023-06-06T15:12:21.229" v="19" actId="121"/>
          <ac:spMkLst>
            <pc:docMk/>
            <pc:sldMasterMk cId="0" sldId="2147484164"/>
            <ac:spMk id="2" creationId="{70CA1C48-63FD-7A54-EB91-BBF71991CD39}"/>
          </ac:spMkLst>
        </pc:spChg>
        <pc:spChg chg="del">
          <ac:chgData name="Valerie Cambert" userId="073036226e65ac96" providerId="LiveId" clId="{1BB86855-2C30-43B8-97C6-447619370392}" dt="2023-06-06T15:12:08.358" v="15" actId="478"/>
          <ac:spMkLst>
            <pc:docMk/>
            <pc:sldMasterMk cId="0" sldId="2147484164"/>
            <ac:spMk id="3" creationId="{204DDDF1-E6CD-6403-51A1-BA6043DAAB5E}"/>
          </ac:spMkLst>
        </pc:spChg>
        <pc:sldLayoutChg chg="addSp delSp modSp mod">
          <pc:chgData name="Valerie Cambert" userId="073036226e65ac96" providerId="LiveId" clId="{1BB86855-2C30-43B8-97C6-447619370392}" dt="2023-06-06T15:12:26.899" v="21"/>
          <pc:sldLayoutMkLst>
            <pc:docMk/>
            <pc:sldMasterMk cId="0" sldId="2147484164"/>
            <pc:sldLayoutMk cId="0" sldId="2147484165"/>
          </pc:sldLayoutMkLst>
          <pc:spChg chg="add mod">
            <ac:chgData name="Valerie Cambert" userId="073036226e65ac96" providerId="LiveId" clId="{1BB86855-2C30-43B8-97C6-447619370392}" dt="2023-06-06T15:12:26.899" v="21"/>
            <ac:spMkLst>
              <pc:docMk/>
              <pc:sldMasterMk cId="0" sldId="2147484164"/>
              <pc:sldLayoutMk cId="0" sldId="2147484165"/>
              <ac:spMk id="2" creationId="{1C399BE1-2ED1-0A86-8C76-3C317F5EE1E0}"/>
            </ac:spMkLst>
          </pc:spChg>
          <pc:spChg chg="del">
            <ac:chgData name="Valerie Cambert" userId="073036226e65ac96" providerId="LiveId" clId="{1BB86855-2C30-43B8-97C6-447619370392}" dt="2023-06-06T15:12:26.259" v="20" actId="478"/>
            <ac:spMkLst>
              <pc:docMk/>
              <pc:sldMasterMk cId="0" sldId="2147484164"/>
              <pc:sldLayoutMk cId="0" sldId="2147484165"/>
              <ac:spMk id="3" creationId="{FFBE02E2-F964-B248-29B3-3C020BE2498D}"/>
            </ac:spMkLst>
          </pc:spChg>
        </pc:sldLayoutChg>
        <pc:sldLayoutChg chg="addSp delSp modSp mod">
          <pc:chgData name="Valerie Cambert" userId="073036226e65ac96" providerId="LiveId" clId="{1BB86855-2C30-43B8-97C6-447619370392}" dt="2023-06-06T15:12:32.424" v="23"/>
          <pc:sldLayoutMkLst>
            <pc:docMk/>
            <pc:sldMasterMk cId="0" sldId="2147484164"/>
            <pc:sldLayoutMk cId="0" sldId="2147484167"/>
          </pc:sldLayoutMkLst>
          <pc:spChg chg="add mod">
            <ac:chgData name="Valerie Cambert" userId="073036226e65ac96" providerId="LiveId" clId="{1BB86855-2C30-43B8-97C6-447619370392}" dt="2023-06-06T15:12:32.424" v="23"/>
            <ac:spMkLst>
              <pc:docMk/>
              <pc:sldMasterMk cId="0" sldId="2147484164"/>
              <pc:sldLayoutMk cId="0" sldId="2147484167"/>
              <ac:spMk id="3" creationId="{19058450-96F4-B5EA-74EE-45485A6327EE}"/>
            </ac:spMkLst>
          </pc:spChg>
          <pc:spChg chg="del">
            <ac:chgData name="Valerie Cambert" userId="073036226e65ac96" providerId="LiveId" clId="{1BB86855-2C30-43B8-97C6-447619370392}" dt="2023-06-06T15:12:31.637" v="22" actId="478"/>
            <ac:spMkLst>
              <pc:docMk/>
              <pc:sldMasterMk cId="0" sldId="2147484164"/>
              <pc:sldLayoutMk cId="0" sldId="2147484167"/>
              <ac:spMk id="4" creationId="{DA5A56A7-25E7-CA0B-25E4-A147B12A915A}"/>
            </ac:spMkLst>
          </pc:spChg>
        </pc:sldLayoutChg>
        <pc:sldLayoutChg chg="addSp delSp modSp mod">
          <pc:chgData name="Valerie Cambert" userId="073036226e65ac96" providerId="LiveId" clId="{1BB86855-2C30-43B8-97C6-447619370392}" dt="2023-06-06T15:12:44.440" v="27"/>
          <pc:sldLayoutMkLst>
            <pc:docMk/>
            <pc:sldMasterMk cId="0" sldId="2147484164"/>
            <pc:sldLayoutMk cId="0" sldId="2147484171"/>
          </pc:sldLayoutMkLst>
          <pc:spChg chg="add mod">
            <ac:chgData name="Valerie Cambert" userId="073036226e65ac96" providerId="LiveId" clId="{1BB86855-2C30-43B8-97C6-447619370392}" dt="2023-06-06T15:12:44.440" v="27"/>
            <ac:spMkLst>
              <pc:docMk/>
              <pc:sldMasterMk cId="0" sldId="2147484164"/>
              <pc:sldLayoutMk cId="0" sldId="2147484171"/>
              <ac:spMk id="2" creationId="{57B56189-6C11-AB16-CC5E-8028845CC82F}"/>
            </ac:spMkLst>
          </pc:spChg>
          <pc:spChg chg="del">
            <ac:chgData name="Valerie Cambert" userId="073036226e65ac96" providerId="LiveId" clId="{1BB86855-2C30-43B8-97C6-447619370392}" dt="2023-06-06T15:12:43.432" v="26" actId="478"/>
            <ac:spMkLst>
              <pc:docMk/>
              <pc:sldMasterMk cId="0" sldId="2147484164"/>
              <pc:sldLayoutMk cId="0" sldId="2147484171"/>
              <ac:spMk id="4" creationId="{86F4EF5E-03EB-60A1-5E8D-EBBDB95F4926}"/>
            </ac:spMkLst>
          </pc:spChg>
        </pc:sldLayoutChg>
        <pc:sldLayoutChg chg="addSp delSp modSp mod">
          <pc:chgData name="Valerie Cambert" userId="073036226e65ac96" providerId="LiveId" clId="{1BB86855-2C30-43B8-97C6-447619370392}" dt="2023-06-06T15:12:49.750" v="29"/>
          <pc:sldLayoutMkLst>
            <pc:docMk/>
            <pc:sldMasterMk cId="0" sldId="2147484164"/>
            <pc:sldLayoutMk cId="0" sldId="2147484172"/>
          </pc:sldLayoutMkLst>
          <pc:spChg chg="add mod">
            <ac:chgData name="Valerie Cambert" userId="073036226e65ac96" providerId="LiveId" clId="{1BB86855-2C30-43B8-97C6-447619370392}" dt="2023-06-06T15:12:49.750" v="29"/>
            <ac:spMkLst>
              <pc:docMk/>
              <pc:sldMasterMk cId="0" sldId="2147484164"/>
              <pc:sldLayoutMk cId="0" sldId="2147484172"/>
              <ac:spMk id="4" creationId="{FCD65D15-D5B5-C8AF-21A6-738AE1EDB370}"/>
            </ac:spMkLst>
          </pc:spChg>
          <pc:spChg chg="del">
            <ac:chgData name="Valerie Cambert" userId="073036226e65ac96" providerId="LiveId" clId="{1BB86855-2C30-43B8-97C6-447619370392}" dt="2023-06-06T15:12:49.065" v="28" actId="478"/>
            <ac:spMkLst>
              <pc:docMk/>
              <pc:sldMasterMk cId="0" sldId="2147484164"/>
              <pc:sldLayoutMk cId="0" sldId="2147484172"/>
              <ac:spMk id="5" creationId="{A1977C5D-87DA-0C2A-04B6-5C8206B6F0DF}"/>
            </ac:spMkLst>
          </pc:spChg>
        </pc:sldLayoutChg>
        <pc:sldLayoutChg chg="addSp delSp modSp mod">
          <pc:chgData name="Valerie Cambert" userId="073036226e65ac96" providerId="LiveId" clId="{1BB86855-2C30-43B8-97C6-447619370392}" dt="2023-06-06T15:12:38.442" v="25"/>
          <pc:sldLayoutMkLst>
            <pc:docMk/>
            <pc:sldMasterMk cId="0" sldId="2147484164"/>
            <pc:sldLayoutMk cId="453712355" sldId="2147484177"/>
          </pc:sldLayoutMkLst>
          <pc:spChg chg="add mod">
            <ac:chgData name="Valerie Cambert" userId="073036226e65ac96" providerId="LiveId" clId="{1BB86855-2C30-43B8-97C6-447619370392}" dt="2023-06-06T15:12:38.442" v="25"/>
            <ac:spMkLst>
              <pc:docMk/>
              <pc:sldMasterMk cId="0" sldId="2147484164"/>
              <pc:sldLayoutMk cId="453712355" sldId="2147484177"/>
              <ac:spMk id="3" creationId="{35120DFC-DD2B-C761-0873-795533999419}"/>
            </ac:spMkLst>
          </pc:spChg>
          <pc:spChg chg="del">
            <ac:chgData name="Valerie Cambert" userId="073036226e65ac96" providerId="LiveId" clId="{1BB86855-2C30-43B8-97C6-447619370392}" dt="2023-06-06T15:12:37.245" v="24" actId="478"/>
            <ac:spMkLst>
              <pc:docMk/>
              <pc:sldMasterMk cId="0" sldId="2147484164"/>
              <pc:sldLayoutMk cId="453712355" sldId="2147484177"/>
              <ac:spMk id="4" creationId="{C4CD4D64-5B27-8B2C-E800-AEA903543A7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B2948AD-3A28-0FE4-6EAC-ED1CA79D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D01DF-642B-7117-D03F-0E0082DC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98CCAB-38E6-74DC-38A8-D219E0608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E0E698E-0529-2325-1BB8-8BA207D31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E7C9103-E29C-FE61-C9BE-BCD52FB6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065386" y="4995862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40480"/>
            <a:ext cx="6692915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02819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Forum </a:t>
            </a:r>
            <a:r>
              <a:rPr kumimoji="0" lang="fr-FR" sz="2000" b="1" dirty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14-16 juin 2023 </a:t>
            </a:r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5F66BBE-568D-3F8D-749B-0525E3B1F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/>
              <a:t>Session 8 – Les interopérabilités</a:t>
            </a:r>
          </a:p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9217" y="2078850"/>
            <a:ext cx="5085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tx2"/>
                </a:solidFill>
              </a:rPr>
              <a:t>Les interopérabilités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B42E8E-A154-5845-A5E2-B8C89462B9B6}"/>
              </a:ext>
            </a:extLst>
          </p:cNvPr>
          <p:cNvSpPr txBox="1"/>
          <p:nvPr/>
        </p:nvSpPr>
        <p:spPr>
          <a:xfrm>
            <a:off x="5075962" y="5096903"/>
            <a:ext cx="3037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2"/>
                </a:solidFill>
              </a:rPr>
              <a:t>Session 8 – Vendredi 16 juin 2023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2F050-02CB-A8B6-F8C2-18484A7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21" y="998730"/>
            <a:ext cx="7772400" cy="1362075"/>
          </a:xfrm>
        </p:spPr>
        <p:txBody>
          <a:bodyPr/>
          <a:lstStyle/>
          <a:p>
            <a:r>
              <a:rPr lang="fr-FR" dirty="0"/>
              <a:t>Interopérabilité avec les systèmes de prédiction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14F5D-C7E4-4ECF-2A2B-543B59A659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8028892" cy="273662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Grâce à l’historique de visites, on connait l’évolution de l’état des éléments constitutifs de l’ouvrage</a:t>
            </a:r>
          </a:p>
          <a:p>
            <a:r>
              <a:rPr lang="fr-FR" dirty="0"/>
              <a:t>On utilise cet historique pour concevoir les actions d’entretien</a:t>
            </a:r>
          </a:p>
          <a:p>
            <a:r>
              <a:rPr lang="fr-FR" dirty="0"/>
              <a:t>Manuellement et/ou avec l’aide d’un système prédictif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0EE4D0-78AD-3400-EFE0-6EE9D0E290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Session 8 – Les interopérabilités</a:t>
            </a:r>
          </a:p>
        </p:txBody>
      </p:sp>
    </p:spTree>
    <p:extLst>
      <p:ext uri="{BB962C8B-B14F-4D97-AF65-F5344CB8AC3E}">
        <p14:creationId xmlns:p14="http://schemas.microsoft.com/office/powerpoint/2010/main" val="34430311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FD971-9DDE-37D9-EBC1-02B641DE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7041076" cy="1143000"/>
          </a:xfrm>
        </p:spPr>
        <p:txBody>
          <a:bodyPr>
            <a:normAutofit/>
          </a:bodyPr>
          <a:lstStyle/>
          <a:p>
            <a:r>
              <a:rPr lang="fr-FR" dirty="0"/>
              <a:t>Exemple 1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B9A0B3F3-243C-3E7E-2748-DCB3D9DFA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0220" y="6207969"/>
            <a:ext cx="7587336" cy="476250"/>
          </a:xfrm>
        </p:spPr>
        <p:txBody>
          <a:bodyPr/>
          <a:lstStyle/>
          <a:p>
            <a:r>
              <a:rPr lang="fr-FR" dirty="0"/>
              <a:t>Interopérabilités – Les systèmes de prédiction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2B7C6D-003D-9C88-1630-2350F9FC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5" y="1763815"/>
            <a:ext cx="7920000" cy="38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3834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FD971-9DDE-37D9-EBC1-02B641DE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7041076" cy="1143000"/>
          </a:xfrm>
        </p:spPr>
        <p:txBody>
          <a:bodyPr>
            <a:noAutofit/>
          </a:bodyPr>
          <a:lstStyle/>
          <a:p>
            <a:r>
              <a:rPr lang="fr-FR" dirty="0"/>
              <a:t>Exemple 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2506-CB26-F4D0-FA09-51C93F841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0220" y="6207969"/>
            <a:ext cx="7587336" cy="476250"/>
          </a:xfrm>
        </p:spPr>
        <p:txBody>
          <a:bodyPr/>
          <a:lstStyle/>
          <a:p>
            <a:r>
              <a:rPr lang="fr-FR" dirty="0"/>
              <a:t>Interopérabilités – Les systèmes de prédiction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FF5030-6B86-D56A-3C59-70F87C02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84" y="1493041"/>
            <a:ext cx="7920000" cy="4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102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E9970A5-9CBD-35F4-9006-2291DE92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7041076" cy="1143000"/>
          </a:xfrm>
        </p:spPr>
        <p:txBody>
          <a:bodyPr>
            <a:noAutofit/>
          </a:bodyPr>
          <a:lstStyle/>
          <a:p>
            <a:r>
              <a:rPr lang="fr-FR" dirty="0"/>
              <a:t>Exemple 3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64C5EFE-0B00-638D-0B1F-AEC4A68DD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0220" y="6207969"/>
            <a:ext cx="7587336" cy="476250"/>
          </a:xfrm>
        </p:spPr>
        <p:txBody>
          <a:bodyPr/>
          <a:lstStyle/>
          <a:p>
            <a:r>
              <a:rPr lang="fr-FR" dirty="0"/>
              <a:t>Interopérabilités – Les systèmes de prédiction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BF27C3-5567-E54D-AAA9-6F3EE997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521842"/>
            <a:ext cx="7920000" cy="45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986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Antériorités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8213988" cy="273662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Nov. 2020 : Interopérabilités avec les fonds de carte IGN</a:t>
            </a:r>
          </a:p>
          <a:p>
            <a:r>
              <a:rPr lang="fr-FR" dirty="0"/>
              <a:t>Nov. 2021 : Interopérabilités avec des systèmes tiers : GMAO – BI – Systèmes prédictifs – Drone</a:t>
            </a:r>
          </a:p>
          <a:p>
            <a:r>
              <a:rPr lang="fr-FR" dirty="0"/>
              <a:t>Nov. 2022 : Interopérabilité avec les systèmes de prédiction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F254B-99D7-167A-BEAF-941057A0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3171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96549" y="953725"/>
            <a:ext cx="7772400" cy="1362075"/>
          </a:xfrm>
        </p:spPr>
        <p:txBody>
          <a:bodyPr/>
          <a:lstStyle/>
          <a:p>
            <a:r>
              <a:rPr lang="fr-FR" dirty="0"/>
              <a:t>Interopérabilités avec un serveur cartographique mutualisé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Communes</a:t>
            </a:r>
          </a:p>
          <a:p>
            <a:r>
              <a:rPr lang="fr-FR" dirty="0"/>
              <a:t>…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BFBB134-4CA3-2860-A0A7-FE8AE92E5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0315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96549" y="953725"/>
            <a:ext cx="7772400" cy="1362075"/>
          </a:xfrm>
        </p:spPr>
        <p:txBody>
          <a:bodyPr/>
          <a:lstStyle/>
          <a:p>
            <a:r>
              <a:rPr lang="fr-FR" dirty="0"/>
              <a:t>Interopérabilités avec un serveur cartographique mutualisé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Avantages : Disponibilité immédiate en mode SAAS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BFBB134-4CA3-2860-A0A7-FE8AE92E5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71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96549" y="953725"/>
            <a:ext cx="7772400" cy="1362075"/>
          </a:xfrm>
        </p:spPr>
        <p:txBody>
          <a:bodyPr/>
          <a:lstStyle/>
          <a:p>
            <a:r>
              <a:rPr lang="fr-FR" dirty="0"/>
              <a:t>Interopérabilités avec les fonds de carte IGN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services cartographiques OGC de l'IGN</a:t>
            </a:r>
          </a:p>
          <a:p>
            <a:r>
              <a:rPr lang="fr-FR" dirty="0"/>
              <a:t>Les principales ressources</a:t>
            </a:r>
          </a:p>
          <a:p>
            <a:r>
              <a:rPr lang="fr-FR" dirty="0"/>
              <a:t>Utilisation dans Oasis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BFBB134-4CA3-2860-A0A7-FE8AE92E5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9" y="998730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/>
              <a:t>Les services cartographiques OGC de l'IGN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Deux grandes catégories :</a:t>
            </a:r>
          </a:p>
          <a:p>
            <a:pPr lvl="1"/>
            <a:r>
              <a:rPr lang="fr-FR" dirty="0"/>
              <a:t>WMS (Web </a:t>
            </a:r>
            <a:r>
              <a:rPr lang="fr-FR" dirty="0" err="1"/>
              <a:t>Map</a:t>
            </a:r>
            <a:r>
              <a:rPr lang="fr-FR" dirty="0"/>
              <a:t> Service) : Obtenir des images de fond de plans</a:t>
            </a:r>
          </a:p>
          <a:p>
            <a:pPr lvl="1"/>
            <a:r>
              <a:rPr lang="fr-FR" dirty="0"/>
              <a:t>WFS (Web </a:t>
            </a:r>
            <a:r>
              <a:rPr lang="fr-FR" dirty="0" err="1"/>
              <a:t>Feature</a:t>
            </a:r>
            <a:r>
              <a:rPr lang="fr-FR" dirty="0"/>
              <a:t> Service) : Obtenir des informations </a:t>
            </a:r>
            <a:r>
              <a:rPr lang="fr-FR" dirty="0" err="1"/>
              <a:t>géolocalisées</a:t>
            </a:r>
            <a:endParaRPr lang="fr-FR" dirty="0"/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A4A9520-CB0D-2CAD-A3D6-403BCF99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Interopérabilités – Les fonds de carte IGN</a:t>
            </a:r>
          </a:p>
        </p:txBody>
      </p:sp>
    </p:spTree>
    <p:extLst>
      <p:ext uri="{BB962C8B-B14F-4D97-AF65-F5344CB8AC3E}">
        <p14:creationId xmlns:p14="http://schemas.microsoft.com/office/powerpoint/2010/main" val="15498999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principales ressources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WMS : Scan 25, Scan 100, </a:t>
            </a:r>
            <a:r>
              <a:rPr lang="fr-FR" dirty="0" err="1"/>
              <a:t>Orthophotos</a:t>
            </a:r>
            <a:r>
              <a:rPr lang="fr-FR" dirty="0"/>
              <a:t> (historique), Cadastre, ....</a:t>
            </a:r>
          </a:p>
          <a:p>
            <a:r>
              <a:rPr lang="fr-FR" dirty="0"/>
              <a:t>WFS : Départements, Communes, Cantons, Hydrographie, Réseau routier, Réseau ferré, ....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3B923D3-157E-B8DE-4C19-8F2CE654B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Interopérabilités – Les fonds de carte IGN</a:t>
            </a:r>
          </a:p>
        </p:txBody>
      </p:sp>
    </p:spTree>
    <p:extLst>
      <p:ext uri="{BB962C8B-B14F-4D97-AF65-F5344CB8AC3E}">
        <p14:creationId xmlns:p14="http://schemas.microsoft.com/office/powerpoint/2010/main" val="265799621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dans Oasis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Fonds de plan par défaut d'Oasis-Web</a:t>
            </a:r>
          </a:p>
          <a:p>
            <a:r>
              <a:rPr lang="fr-FR" dirty="0"/>
              <a:t>Fonds de plans additionnels : Menu couches</a:t>
            </a:r>
          </a:p>
          <a:p>
            <a:r>
              <a:rPr lang="fr-FR" dirty="0"/>
              <a:t>Obtention d'informations en un point donné : Département, Ville, Canton, ....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6228289-94E2-4B6C-BDA9-5EF122BCE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Interopérabilités – Les fonds de carte IGN</a:t>
            </a:r>
          </a:p>
        </p:txBody>
      </p:sp>
    </p:spTree>
    <p:extLst>
      <p:ext uri="{BB962C8B-B14F-4D97-AF65-F5344CB8AC3E}">
        <p14:creationId xmlns:p14="http://schemas.microsoft.com/office/powerpoint/2010/main" val="27932407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fonds de carte IGN dans     OASIS-WEB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58AF158-8667-2E62-0FEF-096FA96D6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Interopérabilités – Les fonds de carte IGN</a:t>
            </a:r>
          </a:p>
        </p:txBody>
      </p:sp>
      <p:pic>
        <p:nvPicPr>
          <p:cNvPr id="4" name="Image 3" descr="Une image contenant capture d’écran, carte, Logiciel de graphisme, Logiciel multimédia&#10;&#10;Description générée automatiquement">
            <a:extLst>
              <a:ext uri="{FF2B5EF4-FFF2-40B4-BE49-F238E27FC236}">
                <a16:creationId xmlns:a16="http://schemas.microsoft.com/office/drawing/2014/main" id="{C791513B-E270-B416-B504-60DDA41FE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686553"/>
            <a:ext cx="7560000" cy="42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7106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8182</TotalTime>
  <Words>314</Words>
  <Application>Microsoft Office PowerPoint</Application>
  <PresentationFormat>Affichage à l'écran (4:3)</PresentationFormat>
  <Paragraphs>47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Antériorités</vt:lpstr>
      <vt:lpstr>Interopérabilités avec un serveur cartographique mutualisé</vt:lpstr>
      <vt:lpstr>Interopérabilités avec un serveur cartographique mutualisé</vt:lpstr>
      <vt:lpstr>Interopérabilités avec les fonds de carte IGN</vt:lpstr>
      <vt:lpstr>Les services cartographiques OGC de l'IGN</vt:lpstr>
      <vt:lpstr>Les principales ressources</vt:lpstr>
      <vt:lpstr>Utilisation dans Oasis</vt:lpstr>
      <vt:lpstr>Les fonds de carte IGN dans     OASIS-WEB</vt:lpstr>
      <vt:lpstr>Interopérabilité avec les systèmes de prédiction</vt:lpstr>
      <vt:lpstr>Exemple 1</vt:lpstr>
      <vt:lpstr>Exemple 2</vt:lpstr>
      <vt:lpstr>Exemple 3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547</cp:revision>
  <cp:lastPrinted>2017-01-16T08:56:59Z</cp:lastPrinted>
  <dcterms:created xsi:type="dcterms:W3CDTF">2004-03-22T09:00:28Z</dcterms:created>
  <dcterms:modified xsi:type="dcterms:W3CDTF">2023-06-15T14:58:00Z</dcterms:modified>
</cp:coreProperties>
</file>