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78" r:id="rId6"/>
    <p:sldId id="275" r:id="rId7"/>
    <p:sldId id="289" r:id="rId8"/>
    <p:sldId id="290" r:id="rId9"/>
    <p:sldId id="276" r:id="rId10"/>
    <p:sldId id="283" r:id="rId11"/>
    <p:sldId id="281" r:id="rId12"/>
    <p:sldId id="280" r:id="rId13"/>
    <p:sldId id="285" r:id="rId14"/>
    <p:sldId id="286" r:id="rId15"/>
    <p:sldId id="287" r:id="rId16"/>
    <p:sldId id="288" r:id="rId17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DD55D0-153D-21DA-E974-AD5F856549A7}"/>
              </a:ext>
            </a:extLst>
          </p:cNvPr>
          <p:cNvSpPr/>
          <p:nvPr userDrawn="1"/>
        </p:nvSpPr>
        <p:spPr bwMode="auto">
          <a:xfrm>
            <a:off x="136282" y="784109"/>
            <a:ext cx="8911530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5247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6469EE-04FE-BB60-59FB-3B3591D1B8B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008712" cy="1752600"/>
          </a:xfrm>
        </p:spPr>
        <p:txBody>
          <a:bodyPr/>
          <a:lstStyle/>
          <a:p>
            <a:r>
              <a:rPr lang="en-US" dirty="0"/>
              <a:t>Session 6 : </a:t>
            </a:r>
            <a:r>
              <a:rPr lang="da-DK" dirty="0"/>
              <a:t>Dématérialisation des visites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Mercredi 17 avril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 Seine-Maritime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Envoi des visites terminées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synchrone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D4EC3CF-1EDF-3E8D-E10D-3907B2350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275" y="3140968"/>
            <a:ext cx="5759450" cy="21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252773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Envoi des visites terminées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asynchrone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1C9A791-D2BE-7493-D48D-B1FCFA84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695824"/>
            <a:ext cx="5168398" cy="377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57566" cy="1462087"/>
          </a:xfrm>
        </p:spPr>
        <p:txBody>
          <a:bodyPr/>
          <a:lstStyle/>
          <a:p>
            <a:r>
              <a:rPr lang="fr-FR" sz="4000" dirty="0"/>
              <a:t>Récupération des visites terminées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synchrone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5DBC80-3A74-E1A1-4A1B-136E3FC21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140968"/>
            <a:ext cx="5759450" cy="217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7478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462087"/>
          </a:xfrm>
        </p:spPr>
        <p:txBody>
          <a:bodyPr/>
          <a:lstStyle/>
          <a:p>
            <a:r>
              <a:rPr lang="fr-FR" sz="4000" dirty="0"/>
              <a:t>Récupération des visites terminées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asynchrone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B8A9DA-BBED-F6CF-E4B9-27CBD94C0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02562"/>
            <a:ext cx="5039995" cy="379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3951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82562" tIns="46037" rIns="182562" bIns="46037"/>
          <a:lstStyle/>
          <a:p>
            <a:r>
              <a:rPr lang="fr-FR" dirty="0"/>
              <a:t>Génération des paquets de visites</a:t>
            </a:r>
          </a:p>
          <a:p>
            <a:r>
              <a:rPr lang="fr-FR" dirty="0"/>
              <a:t>Mise à disposition des paquets</a:t>
            </a:r>
          </a:p>
          <a:p>
            <a:pPr lvl="1"/>
            <a:r>
              <a:rPr lang="fr-FR" dirty="0"/>
              <a:t>En mode synchrone</a:t>
            </a:r>
          </a:p>
          <a:p>
            <a:pPr lvl="1"/>
            <a:r>
              <a:rPr lang="fr-FR" dirty="0"/>
              <a:t>En mode asynchrone</a:t>
            </a:r>
          </a:p>
          <a:p>
            <a:r>
              <a:rPr lang="fr-FR" dirty="0"/>
              <a:t>Récupération des visites terminées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74B1C7-687B-46F4-A656-C3F2A080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Dématérialisation</a:t>
            </a:r>
            <a:r>
              <a:rPr lang="en-US" dirty="0"/>
              <a:t> des </a:t>
            </a:r>
            <a:r>
              <a:rPr lang="fr-FR" dirty="0"/>
              <a:t>visites</a:t>
            </a:r>
          </a:p>
        </p:txBody>
      </p:sp>
    </p:spTree>
    <p:extLst>
      <p:ext uri="{BB962C8B-B14F-4D97-AF65-F5344CB8AC3E}">
        <p14:creationId xmlns:p14="http://schemas.microsoft.com/office/powerpoint/2010/main" val="204120604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0A83E-1283-814D-BD0C-40A217FD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paramétrages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18EE6-61D4-304B-E152-8C82AA78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Droits du login « opérateur »</a:t>
            </a:r>
          </a:p>
        </p:txBody>
      </p:sp>
      <p:pic>
        <p:nvPicPr>
          <p:cNvPr id="4" name="Image 3" descr="Une image contenant texte, logiciel, nombre, Police&#10;&#10;Description générée automatiquement">
            <a:extLst>
              <a:ext uri="{FF2B5EF4-FFF2-40B4-BE49-F238E27FC236}">
                <a16:creationId xmlns:a16="http://schemas.microsoft.com/office/drawing/2014/main" id="{017AD91F-0A2D-E405-55D6-2C7B006AE7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710"/>
          <a:stretch/>
        </p:blipFill>
        <p:spPr bwMode="auto">
          <a:xfrm>
            <a:off x="1547664" y="3267981"/>
            <a:ext cx="5652000" cy="1614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13563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0A83E-1283-814D-BD0C-40A217FD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paramétrages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18EE6-61D4-304B-E152-8C82AA78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Droits du login « chef opérateur »</a:t>
            </a:r>
          </a:p>
        </p:txBody>
      </p:sp>
      <p:pic>
        <p:nvPicPr>
          <p:cNvPr id="5" name="Image 4" descr="Une image contenant texte, nombre, logiciel, Police&#10;&#10;Description générée automatiquement">
            <a:extLst>
              <a:ext uri="{FF2B5EF4-FFF2-40B4-BE49-F238E27FC236}">
                <a16:creationId xmlns:a16="http://schemas.microsoft.com/office/drawing/2014/main" id="{ACAD5268-C283-AFA5-94B4-FF6D2A57A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056"/>
          <a:stretch/>
        </p:blipFill>
        <p:spPr bwMode="auto">
          <a:xfrm>
            <a:off x="1619672" y="3256414"/>
            <a:ext cx="5652000" cy="1646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831855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20A83E-1283-814D-BD0C-40A217FD5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paramétrages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D18EE6-61D4-304B-E152-8C82AA783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L’appareil mobile en mode Synchrone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FC161D2F-60C1-6E7D-9A7A-B8A359C9ED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76" b="38084"/>
          <a:stretch/>
        </p:blipFill>
        <p:spPr bwMode="auto">
          <a:xfrm>
            <a:off x="2195736" y="2996952"/>
            <a:ext cx="4895969" cy="2895984"/>
          </a:xfrm>
          <a:prstGeom prst="rect">
            <a:avLst/>
          </a:prstGeom>
          <a:noFill/>
          <a:ln w="9525" cap="flat" cmpd="sng" algn="ctr">
            <a:solidFill>
              <a:srgbClr val="3366CC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856167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456299-6FB4-CC36-E79E-15F1CAC72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Génération des paquets de visites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DA9A809-5492-3A60-777E-87A6BEEE9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20888"/>
            <a:ext cx="5759450" cy="35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938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disposition des paquets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synchrone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5269060-3774-142F-D0AE-6C054860A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3068960"/>
            <a:ext cx="5759450" cy="28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2879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4530AEC-A6B9-6A76-BFB0-9A84A513F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disposition des paquets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EF22603B-8F1D-1961-B97B-21FA58755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En mode asynchrone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1638811-0615-7165-416A-97730F882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783614"/>
            <a:ext cx="5112568" cy="386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2785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3FF61-EE44-71C7-5689-39F0A484B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885558" cy="1462087"/>
          </a:xfrm>
        </p:spPr>
        <p:txBody>
          <a:bodyPr/>
          <a:lstStyle/>
          <a:p>
            <a:r>
              <a:rPr lang="fr-FR" sz="4000" dirty="0"/>
              <a:t>Réalisation des visites avec OKAPI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CCF5469-46CE-D771-900E-A592626EB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492896"/>
            <a:ext cx="5759450" cy="283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2775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289</TotalTime>
  <Words>120</Words>
  <Application>Microsoft Office PowerPoint</Application>
  <PresentationFormat>Affichage à l'écran (4:3)</PresentationFormat>
  <Paragraphs>34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Tahoma</vt:lpstr>
      <vt:lpstr>Wingdings</vt:lpstr>
      <vt:lpstr>Blends</vt:lpstr>
      <vt:lpstr>Formation OASIS-OKAPI</vt:lpstr>
      <vt:lpstr>Dématérialisation des visites</vt:lpstr>
      <vt:lpstr>Les paramétrages</vt:lpstr>
      <vt:lpstr>Les paramétrages</vt:lpstr>
      <vt:lpstr>Les paramétrages</vt:lpstr>
      <vt:lpstr>Génération des paquets de visites</vt:lpstr>
      <vt:lpstr>Mise à disposition des paquets</vt:lpstr>
      <vt:lpstr>Mise à disposition des paquets</vt:lpstr>
      <vt:lpstr>Réalisation des visites avec OKAPI</vt:lpstr>
      <vt:lpstr>Envoi des visites terminées</vt:lpstr>
      <vt:lpstr>Envoi des visites terminées</vt:lpstr>
      <vt:lpstr>Récupération des visites terminées</vt:lpstr>
      <vt:lpstr>Récupération des visites terminées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15</cp:revision>
  <dcterms:created xsi:type="dcterms:W3CDTF">2024-04-05T09:51:38Z</dcterms:created>
  <dcterms:modified xsi:type="dcterms:W3CDTF">2024-04-16T08:08:16Z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