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19"/>
  </p:notesMasterIdLst>
  <p:handoutMasterIdLst>
    <p:handoutMasterId r:id="rId20"/>
  </p:handoutMasterIdLst>
  <p:sldIdLst>
    <p:sldId id="256" r:id="rId5"/>
    <p:sldId id="420" r:id="rId6"/>
    <p:sldId id="495" r:id="rId7"/>
    <p:sldId id="486" r:id="rId8"/>
    <p:sldId id="490" r:id="rId9"/>
    <p:sldId id="493" r:id="rId10"/>
    <p:sldId id="497" r:id="rId11"/>
    <p:sldId id="492" r:id="rId12"/>
    <p:sldId id="312" r:id="rId13"/>
    <p:sldId id="494" r:id="rId14"/>
    <p:sldId id="491" r:id="rId15"/>
    <p:sldId id="489" r:id="rId16"/>
    <p:sldId id="488" r:id="rId17"/>
    <p:sldId id="496" r:id="rId18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84" d="100"/>
          <a:sy n="84" d="100"/>
        </p:scale>
        <p:origin x="118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76" y="620688"/>
            <a:ext cx="73551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620688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EF2709-F7A6-4730-85C4-7B8FB20ADD5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35496" y="520787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7CC41EA-8EBD-4988-8D4F-DD8E3DD0D81F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6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 style du titre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8153400" cy="1462088"/>
          </a:xfrm>
        </p:spPr>
        <p:txBody>
          <a:bodyPr/>
          <a:lstStyle/>
          <a:p>
            <a:r>
              <a:rPr lang="fr-FR" sz="3600" dirty="0"/>
              <a:t>Numériser les inspections détaillées – </a:t>
            </a:r>
            <a:br>
              <a:rPr lang="fr-FR" sz="3600" dirty="0"/>
            </a:br>
            <a:r>
              <a:rPr lang="fr-FR" sz="3600" dirty="0"/>
              <a:t>Point d'avancement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Forum OASIS-OKAPI – Session 4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48064" y="620184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rgbClr val="FF0000"/>
                </a:solidFill>
              </a:rPr>
              <a:t>Jeudi 28 novembre 2024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27-29 novembre 2024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0A8E1D-8D88-BD92-4989-0AEF8DD18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12317A-12C2-D784-D539-3C84D75C4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– Action Post-Visite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E3F7ACF-68E1-3DEF-B7AB-E9798121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16832"/>
            <a:ext cx="5211564" cy="429003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ADA03D4-BA57-3574-3439-5EC597B84A1C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Exploitation</a:t>
            </a:r>
          </a:p>
        </p:txBody>
      </p:sp>
    </p:spTree>
    <p:extLst>
      <p:ext uri="{BB962C8B-B14F-4D97-AF65-F5344CB8AC3E}">
        <p14:creationId xmlns:p14="http://schemas.microsoft.com/office/powerpoint/2010/main" val="1695405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EA2FD-69CD-962A-9331-C820E75C5F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B6C582-6595-2117-0C1D-04193D825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– Prescriptions 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A84F871-FA9E-7DB2-A708-CC1A6E3AA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074062"/>
            <a:ext cx="8193087" cy="329602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5249A3EE-873F-7887-7418-0CA984DEC776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Exploitation</a:t>
            </a:r>
          </a:p>
        </p:txBody>
      </p:sp>
    </p:spTree>
    <p:extLst>
      <p:ext uri="{BB962C8B-B14F-4D97-AF65-F5344CB8AC3E}">
        <p14:creationId xmlns:p14="http://schemas.microsoft.com/office/powerpoint/2010/main" val="3465037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158C1-6A06-A7AC-28A5-241807C80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7AC97-32C6-BEB8-5A44-C706BFB1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– Prescriptions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6EA21A-4D94-64AD-E232-88E88A51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264696" cy="576064"/>
          </a:xfrm>
        </p:spPr>
        <p:txBody>
          <a:bodyPr>
            <a:normAutofit fontScale="85000" lnSpcReduction="10000"/>
          </a:bodyPr>
          <a:lstStyle/>
          <a:p>
            <a:r>
              <a:rPr lang="fr-FR" sz="2400" dirty="0"/>
              <a:t>Les prescriptions « Résoudre filet et grillages »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1C0D590-01C5-63BB-8D8A-2C0FB4335E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656" y="2407196"/>
            <a:ext cx="8014687" cy="384386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6C60BB4-86A9-4CF8-CB81-8A109E771306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Exploitation</a:t>
            </a:r>
          </a:p>
        </p:txBody>
      </p:sp>
    </p:spTree>
    <p:extLst>
      <p:ext uri="{BB962C8B-B14F-4D97-AF65-F5344CB8AC3E}">
        <p14:creationId xmlns:p14="http://schemas.microsoft.com/office/powerpoint/2010/main" val="1084924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3B3CB-FD3E-5C38-1F35-FC09A2B8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AD7EE9-7227-EDAA-2CFB-0CECBFC82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624736" cy="576064"/>
          </a:xfrm>
        </p:spPr>
        <p:txBody>
          <a:bodyPr>
            <a:normAutofit/>
          </a:bodyPr>
          <a:lstStyle/>
          <a:p>
            <a:r>
              <a:rPr lang="fr-FR" sz="2400" dirty="0"/>
              <a:t>Les prescriptions « Résoudre Câbles »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CBB9A2-EC61-E6FE-826E-490EAC2ABE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2" y="3140289"/>
            <a:ext cx="8567936" cy="1684982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A619745B-D166-DEC2-B1CB-BD750442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– Prescriptions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BCC07A0-B49B-9ED8-53AF-E68321CBC681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Exploitation</a:t>
            </a:r>
          </a:p>
        </p:txBody>
      </p:sp>
    </p:spTree>
    <p:extLst>
      <p:ext uri="{BB962C8B-B14F-4D97-AF65-F5344CB8AC3E}">
        <p14:creationId xmlns:p14="http://schemas.microsoft.com/office/powerpoint/2010/main" val="4061477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CF2F9C-6759-FE83-07EF-605D5D4A0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26D814-7F19-642E-E578-FF9B3E779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624736" cy="576064"/>
          </a:xfrm>
        </p:spPr>
        <p:txBody>
          <a:bodyPr>
            <a:normAutofit/>
          </a:bodyPr>
          <a:lstStyle/>
          <a:p>
            <a:r>
              <a:rPr lang="fr-FR" sz="2400" dirty="0"/>
              <a:t>Les prescriptions « Résoudre Câbles »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A157F7-A976-74BA-6410-B0487A61A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32" y="2996952"/>
            <a:ext cx="8567936" cy="1684982"/>
          </a:xfrm>
          <a:prstGeom prst="rect">
            <a:avLst/>
          </a:prstGeom>
        </p:spPr>
      </p:pic>
      <p:sp>
        <p:nvSpPr>
          <p:cNvPr id="12" name="Titre 1">
            <a:extLst>
              <a:ext uri="{FF2B5EF4-FFF2-40B4-BE49-F238E27FC236}">
                <a16:creationId xmlns:a16="http://schemas.microsoft.com/office/drawing/2014/main" id="{E2C53D51-7C81-8D2E-ACC3-F66D1C95D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– Prescriptions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895AD6E-5EB6-5188-AE0E-67BA8AF7133E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Exploitation</a:t>
            </a:r>
          </a:p>
        </p:txBody>
      </p:sp>
    </p:spTree>
    <p:extLst>
      <p:ext uri="{BB962C8B-B14F-4D97-AF65-F5344CB8AC3E}">
        <p14:creationId xmlns:p14="http://schemas.microsoft.com/office/powerpoint/2010/main" val="235826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OPRN – Inspections détaillées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Efficacité du processus</a:t>
            </a:r>
          </a:p>
          <a:p>
            <a:r>
              <a:rPr lang="fr-FR" dirty="0"/>
              <a:t>Exploitation augmentée</a:t>
            </a:r>
          </a:p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6269FA-4F5C-0814-71C8-153B109DFBE6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Numériser les inspections détaillées – Point d'avancement</a:t>
            </a:r>
          </a:p>
        </p:txBody>
      </p:sp>
    </p:spTree>
    <p:extLst>
      <p:ext uri="{BB962C8B-B14F-4D97-AF65-F5344CB8AC3E}">
        <p14:creationId xmlns:p14="http://schemas.microsoft.com/office/powerpoint/2010/main" val="862545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C30427-BD57-DCEE-5A7D-C61142E7D0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FBCD44-93E8-F1EA-1F77-627275D5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– Mode synchrone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A4B3AE-B462-13DF-4A16-AA374C140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4114800"/>
          </a:xfrm>
        </p:spPr>
        <p:txBody>
          <a:bodyPr>
            <a:normAutofit/>
          </a:bodyPr>
          <a:lstStyle/>
          <a:p>
            <a:r>
              <a:rPr lang="fr-FR" dirty="0"/>
              <a:t>Pas de manipulation de fichiers</a:t>
            </a:r>
          </a:p>
          <a:p>
            <a:r>
              <a:rPr lang="fr-FR" dirty="0"/>
              <a:t>Remise au prestataire efficace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79DE681-C8CB-FD65-4682-96E2F99014EF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Efficacité du processus</a:t>
            </a:r>
          </a:p>
        </p:txBody>
      </p:sp>
    </p:spTree>
    <p:extLst>
      <p:ext uri="{BB962C8B-B14F-4D97-AF65-F5344CB8AC3E}">
        <p14:creationId xmlns:p14="http://schemas.microsoft.com/office/powerpoint/2010/main" val="339354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96777-B513-BCAA-C435-B62CACD69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6B6013-EA38-E65C-7A5A-6221B9BB9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– Rythme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53CC56B-095F-8C09-12DE-9E22D7B4F9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916832"/>
            <a:ext cx="6768752" cy="421665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D7B9BF0-FE1F-1E7C-C291-819F4DBF799D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Efficacité du processus</a:t>
            </a:r>
          </a:p>
        </p:txBody>
      </p:sp>
    </p:spTree>
    <p:extLst>
      <p:ext uri="{BB962C8B-B14F-4D97-AF65-F5344CB8AC3E}">
        <p14:creationId xmlns:p14="http://schemas.microsoft.com/office/powerpoint/2010/main" val="1026856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76C82-475F-F3DA-93F6-461AF419A2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DB343D-A6F9-1C54-F0B5-66C91CD10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– Qualité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C70CBEB-B23E-9B3D-5D37-462BA4185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2060848"/>
            <a:ext cx="7684283" cy="388843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58D419A1-B535-1299-AE0B-6A3CFDE079F7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Efficacité du processus</a:t>
            </a:r>
          </a:p>
        </p:txBody>
      </p:sp>
    </p:spTree>
    <p:extLst>
      <p:ext uri="{BB962C8B-B14F-4D97-AF65-F5344CB8AC3E}">
        <p14:creationId xmlns:p14="http://schemas.microsoft.com/office/powerpoint/2010/main" val="2174798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FDB713-E27B-F5E1-C45F-7147B1E9C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C57038-C202-621B-EB4C-CE9735CA7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– PV Visite – Notation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5DC4E2E-A13F-70F6-42D9-99DD84FF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117029"/>
            <a:ext cx="7092280" cy="379704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3FA08F6-AFB0-E8E5-3825-C7DE3DB22CBC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Efficacité du processus</a:t>
            </a:r>
          </a:p>
        </p:txBody>
      </p:sp>
    </p:spTree>
    <p:extLst>
      <p:ext uri="{BB962C8B-B14F-4D97-AF65-F5344CB8AC3E}">
        <p14:creationId xmlns:p14="http://schemas.microsoft.com/office/powerpoint/2010/main" val="895270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A51A5-7039-D078-BC8D-38919139C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FA3DAF-43A5-1876-4ECB-AC736185F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– Commentaires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F1B3271-36C2-B493-E0C1-8A6F6CABAD52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Efficacité du processus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8F2CF5E-6DE4-5ADA-5C4C-25E6A1B4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948" y="2060848"/>
            <a:ext cx="7915987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51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F0FD0-D367-E482-FA45-D3BE2AEF2D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88811E-3099-9235-01B2-00CDBF7DF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dirty="0"/>
              <a:t>IDP – Défauts-G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D3F4C94-8C7D-7CED-9289-C5E07130FDDD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Exploitation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457E271-92D2-AD68-F39E-C26371CE8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060848"/>
            <a:ext cx="7612335" cy="386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05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4252E6A-7B7E-6829-0EAE-8544914A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3600" dirty="0"/>
              <a:t>IDP – Eléments analyse détaillée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2F13CDA-F64C-8F5A-8749-6053D338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018216"/>
            <a:ext cx="7596336" cy="40878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6BE0C32-D876-9692-A3E0-DE4A57361B66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OPRN – Inspections détaillées – Exploitation</a:t>
            </a:r>
          </a:p>
        </p:txBody>
      </p:sp>
    </p:spTree>
    <p:extLst>
      <p:ext uri="{BB962C8B-B14F-4D97-AF65-F5344CB8AC3E}">
        <p14:creationId xmlns:p14="http://schemas.microsoft.com/office/powerpoint/2010/main" val="2110868988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customXml/itemProps3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3</TotalTime>
  <Words>194</Words>
  <Application>Microsoft Office PowerPoint</Application>
  <PresentationFormat>Affichage à l'écran (4:3)</PresentationFormat>
  <Paragraphs>41</Paragraphs>
  <Slides>14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Tahoma</vt:lpstr>
      <vt:lpstr>Wingdings</vt:lpstr>
      <vt:lpstr>Blends</vt:lpstr>
      <vt:lpstr>Numériser les inspections détaillées –  Point d'avancement</vt:lpstr>
      <vt:lpstr>OPRN – Inspections détaillées</vt:lpstr>
      <vt:lpstr>IDP – Mode synchrone</vt:lpstr>
      <vt:lpstr>IDP – Rythme</vt:lpstr>
      <vt:lpstr>IDP – Qualité </vt:lpstr>
      <vt:lpstr>IDP – PV Visite – Notation </vt:lpstr>
      <vt:lpstr>IDP – Commentaires</vt:lpstr>
      <vt:lpstr>IDP – Défauts-G  </vt:lpstr>
      <vt:lpstr>IDP – Eléments analyse détaillée</vt:lpstr>
      <vt:lpstr>IDP – Action Post-Visite </vt:lpstr>
      <vt:lpstr>IDP – Prescriptions </vt:lpstr>
      <vt:lpstr>IDP – Prescriptions</vt:lpstr>
      <vt:lpstr>IDP – Prescriptions</vt:lpstr>
      <vt:lpstr>IDP – Prescriptions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Valerie Cambert</cp:lastModifiedBy>
  <cp:revision>42</cp:revision>
  <dcterms:created xsi:type="dcterms:W3CDTF">2024-04-05T09:51:38Z</dcterms:created>
  <dcterms:modified xsi:type="dcterms:W3CDTF">2024-11-28T07:06:33Z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