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256" r:id="rId5"/>
    <p:sldId id="489" r:id="rId6"/>
    <p:sldId id="498" r:id="rId7"/>
    <p:sldId id="499" r:id="rId8"/>
    <p:sldId id="502" r:id="rId9"/>
    <p:sldId id="500" r:id="rId10"/>
    <p:sldId id="501" r:id="rId11"/>
    <p:sldId id="496" r:id="rId12"/>
    <p:sldId id="503" r:id="rId13"/>
    <p:sldId id="493" r:id="rId14"/>
    <p:sldId id="505" r:id="rId15"/>
    <p:sldId id="504" r:id="rId1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C0009-6DA4-4C2D-8E8F-94980EB606EC}" v="42" dt="2025-05-22T02:33:34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120" d="100"/>
          <a:sy n="120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Allez" userId="6d387ab6-e334-4fb3-b91c-36088fa8e06a" providerId="ADAL" clId="{73DC0009-6DA4-4C2D-8E8F-94980EB606EC}"/>
    <pc:docChg chg="undo custSel addSld delSld modSld sldOrd">
      <pc:chgData name="Frederic Allez" userId="6d387ab6-e334-4fb3-b91c-36088fa8e06a" providerId="ADAL" clId="{73DC0009-6DA4-4C2D-8E8F-94980EB606EC}" dt="2025-05-22T02:39:05.179" v="1612" actId="20577"/>
      <pc:docMkLst>
        <pc:docMk/>
      </pc:docMkLst>
      <pc:sldChg chg="addSp delSp mod">
        <pc:chgData name="Frederic Allez" userId="6d387ab6-e334-4fb3-b91c-36088fa8e06a" providerId="ADAL" clId="{73DC0009-6DA4-4C2D-8E8F-94980EB606EC}" dt="2025-05-22T02:30:38.183" v="1495" actId="22"/>
        <pc:sldMkLst>
          <pc:docMk/>
          <pc:sldMk cId="0" sldId="256"/>
        </pc:sldMkLst>
        <pc:picChg chg="add del">
          <ac:chgData name="Frederic Allez" userId="6d387ab6-e334-4fb3-b91c-36088fa8e06a" providerId="ADAL" clId="{73DC0009-6DA4-4C2D-8E8F-94980EB606EC}" dt="2025-05-22T02:30:38.183" v="1495" actId="22"/>
          <ac:picMkLst>
            <pc:docMk/>
            <pc:sldMk cId="0" sldId="256"/>
            <ac:picMk id="5" creationId="{069F7720-72D3-E0F2-42F3-4F326F2C59CC}"/>
          </ac:picMkLst>
        </pc:picChg>
      </pc:sldChg>
      <pc:sldChg chg="del">
        <pc:chgData name="Frederic Allez" userId="6d387ab6-e334-4fb3-b91c-36088fa8e06a" providerId="ADAL" clId="{73DC0009-6DA4-4C2D-8E8F-94980EB606EC}" dt="2025-05-22T02:27:51.075" v="1488" actId="47"/>
        <pc:sldMkLst>
          <pc:docMk/>
          <pc:sldMk cId="862545751" sldId="420"/>
        </pc:sldMkLst>
      </pc:sldChg>
      <pc:sldChg chg="addSp delSp modSp add mod">
        <pc:chgData name="Frederic Allez" userId="6d387ab6-e334-4fb3-b91c-36088fa8e06a" providerId="ADAL" clId="{73DC0009-6DA4-4C2D-8E8F-94980EB606EC}" dt="2025-05-22T01:54:44.362" v="155" actId="1076"/>
        <pc:sldMkLst>
          <pc:docMk/>
          <pc:sldMk cId="1084924945" sldId="489"/>
        </pc:sldMkLst>
        <pc:spChg chg="mod">
          <ac:chgData name="Frederic Allez" userId="6d387ab6-e334-4fb3-b91c-36088fa8e06a" providerId="ADAL" clId="{73DC0009-6DA4-4C2D-8E8F-94980EB606EC}" dt="2025-05-22T01:47:05.011" v="141" actId="20577"/>
          <ac:spMkLst>
            <pc:docMk/>
            <pc:sldMk cId="1084924945" sldId="489"/>
            <ac:spMk id="2" creationId="{1547AC97-32C6-BEB8-5A44-C706BFB10644}"/>
          </ac:spMkLst>
        </pc:spChg>
        <pc:spChg chg="mod">
          <ac:chgData name="Frederic Allez" userId="6d387ab6-e334-4fb3-b91c-36088fa8e06a" providerId="ADAL" clId="{73DC0009-6DA4-4C2D-8E8F-94980EB606EC}" dt="2025-05-22T01:45:57.872" v="117" actId="20577"/>
          <ac:spMkLst>
            <pc:docMk/>
            <pc:sldMk cId="1084924945" sldId="489"/>
            <ac:spMk id="7" creationId="{36C60BB4-86A9-4CF8-CB81-8A109E771306}"/>
          </ac:spMkLst>
        </pc:spChg>
        <pc:picChg chg="del">
          <ac:chgData name="Frederic Allez" userId="6d387ab6-e334-4fb3-b91c-36088fa8e06a" providerId="ADAL" clId="{73DC0009-6DA4-4C2D-8E8F-94980EB606EC}" dt="2025-05-22T01:54:29.133" v="150" actId="478"/>
          <ac:picMkLst>
            <pc:docMk/>
            <pc:sldMk cId="1084924945" sldId="489"/>
            <ac:picMk id="5" creationId="{BA9E9962-F446-477A-B4C9-F0BDDE92D17D}"/>
          </ac:picMkLst>
        </pc:picChg>
        <pc:picChg chg="add mod">
          <ac:chgData name="Frederic Allez" userId="6d387ab6-e334-4fb3-b91c-36088fa8e06a" providerId="ADAL" clId="{73DC0009-6DA4-4C2D-8E8F-94980EB606EC}" dt="2025-05-22T01:54:44.362" v="155" actId="1076"/>
          <ac:picMkLst>
            <pc:docMk/>
            <pc:sldMk cId="1084924945" sldId="489"/>
            <ac:picMk id="6" creationId="{356B88C2-3068-C0AE-4949-87945D792E02}"/>
          </ac:picMkLst>
        </pc:picChg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3263005825" sldId="490"/>
        </pc:sldMkLst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2796144067" sldId="491"/>
        </pc:sldMkLst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2199904183" sldId="492"/>
        </pc:sldMkLst>
      </pc:sldChg>
      <pc:sldChg chg="addSp delSp modSp add mod ord">
        <pc:chgData name="Frederic Allez" userId="6d387ab6-e334-4fb3-b91c-36088fa8e06a" providerId="ADAL" clId="{73DC0009-6DA4-4C2D-8E8F-94980EB606EC}" dt="2025-05-22T02:37:14.951" v="1607" actId="20577"/>
        <pc:sldMkLst>
          <pc:docMk/>
          <pc:sldMk cId="829380979" sldId="493"/>
        </pc:sldMkLst>
        <pc:spChg chg="mod">
          <ac:chgData name="Frederic Allez" userId="6d387ab6-e334-4fb3-b91c-36088fa8e06a" providerId="ADAL" clId="{73DC0009-6DA4-4C2D-8E8F-94980EB606EC}" dt="2025-05-22T02:32:37.593" v="1500"/>
          <ac:spMkLst>
            <pc:docMk/>
            <pc:sldMk cId="829380979" sldId="493"/>
            <ac:spMk id="2" creationId="{4AB6787E-E841-7632-E06F-9F78CF5A23A4}"/>
          </ac:spMkLst>
        </pc:spChg>
        <pc:spChg chg="del">
          <ac:chgData name="Frederic Allez" userId="6d387ab6-e334-4fb3-b91c-36088fa8e06a" providerId="ADAL" clId="{73DC0009-6DA4-4C2D-8E8F-94980EB606EC}" dt="2025-05-22T02:05:20.138" v="295" actId="478"/>
          <ac:spMkLst>
            <pc:docMk/>
            <pc:sldMk cId="829380979" sldId="493"/>
            <ac:spMk id="3" creationId="{7C43D41A-7815-AB6B-3F58-9B585E7C6D43}"/>
          </ac:spMkLst>
        </pc:spChg>
        <pc:spChg chg="del">
          <ac:chgData name="Frederic Allez" userId="6d387ab6-e334-4fb3-b91c-36088fa8e06a" providerId="ADAL" clId="{73DC0009-6DA4-4C2D-8E8F-94980EB606EC}" dt="2025-05-22T02:09:57.339" v="465" actId="478"/>
          <ac:spMkLst>
            <pc:docMk/>
            <pc:sldMk cId="829380979" sldId="493"/>
            <ac:spMk id="7" creationId="{69BE57B5-A03C-FA14-B8C9-19278CE78CBB}"/>
          </ac:spMkLst>
        </pc:spChg>
        <pc:spChg chg="add del mod">
          <ac:chgData name="Frederic Allez" userId="6d387ab6-e334-4fb3-b91c-36088fa8e06a" providerId="ADAL" clId="{73DC0009-6DA4-4C2D-8E8F-94980EB606EC}" dt="2025-05-22T02:05:23.208" v="296" actId="478"/>
          <ac:spMkLst>
            <pc:docMk/>
            <pc:sldMk cId="829380979" sldId="493"/>
            <ac:spMk id="8" creationId="{5B7CAE13-8BA9-BB5D-7868-E6F2E9743211}"/>
          </ac:spMkLst>
        </pc:spChg>
        <pc:spChg chg="add mod">
          <ac:chgData name="Frederic Allez" userId="6d387ab6-e334-4fb3-b91c-36088fa8e06a" providerId="ADAL" clId="{73DC0009-6DA4-4C2D-8E8F-94980EB606EC}" dt="2025-05-22T02:09:58.168" v="466"/>
          <ac:spMkLst>
            <pc:docMk/>
            <pc:sldMk cId="829380979" sldId="493"/>
            <ac:spMk id="9" creationId="{C1AF69ED-27E4-41D4-A2B2-3984287C00AA}"/>
          </ac:spMkLst>
        </pc:spChg>
        <pc:spChg chg="add mod">
          <ac:chgData name="Frederic Allez" userId="6d387ab6-e334-4fb3-b91c-36088fa8e06a" providerId="ADAL" clId="{73DC0009-6DA4-4C2D-8E8F-94980EB606EC}" dt="2025-05-22T02:26:16.648" v="1464"/>
          <ac:spMkLst>
            <pc:docMk/>
            <pc:sldMk cId="829380979" sldId="493"/>
            <ac:spMk id="12" creationId="{045FF3B9-2222-6AA8-6CAA-A06F1F30A67E}"/>
          </ac:spMkLst>
        </pc:spChg>
        <pc:spChg chg="add mod">
          <ac:chgData name="Frederic Allez" userId="6d387ab6-e334-4fb3-b91c-36088fa8e06a" providerId="ADAL" clId="{73DC0009-6DA4-4C2D-8E8F-94980EB606EC}" dt="2025-05-22T02:37:14.951" v="1607" actId="20577"/>
          <ac:spMkLst>
            <pc:docMk/>
            <pc:sldMk cId="829380979" sldId="493"/>
            <ac:spMk id="13" creationId="{70FEFA00-8C9B-2B4D-F928-C8AADD2D8FEA}"/>
          </ac:spMkLst>
        </pc:spChg>
        <pc:picChg chg="add mod">
          <ac:chgData name="Frederic Allez" userId="6d387ab6-e334-4fb3-b91c-36088fa8e06a" providerId="ADAL" clId="{73DC0009-6DA4-4C2D-8E8F-94980EB606EC}" dt="2025-05-22T02:26:39.818" v="1468" actId="14100"/>
          <ac:picMkLst>
            <pc:docMk/>
            <pc:sldMk cId="829380979" sldId="493"/>
            <ac:picMk id="5" creationId="{800311B1-99FF-674F-A108-788B26FAF901}"/>
          </ac:picMkLst>
        </pc:picChg>
        <pc:picChg chg="del">
          <ac:chgData name="Frederic Allez" userId="6d387ab6-e334-4fb3-b91c-36088fa8e06a" providerId="ADAL" clId="{73DC0009-6DA4-4C2D-8E8F-94980EB606EC}" dt="2025-05-22T02:05:05.601" v="291" actId="478"/>
          <ac:picMkLst>
            <pc:docMk/>
            <pc:sldMk cId="829380979" sldId="493"/>
            <ac:picMk id="6" creationId="{3E060854-525F-AF7E-E2A2-C9BB3A19E5C0}"/>
          </ac:picMkLst>
        </pc:picChg>
        <pc:picChg chg="add del">
          <ac:chgData name="Frederic Allez" userId="6d387ab6-e334-4fb3-b91c-36088fa8e06a" providerId="ADAL" clId="{73DC0009-6DA4-4C2D-8E8F-94980EB606EC}" dt="2025-05-22T02:13:26.273" v="477" actId="478"/>
          <ac:picMkLst>
            <pc:docMk/>
            <pc:sldMk cId="829380979" sldId="493"/>
            <ac:picMk id="11" creationId="{25EC7662-B5AA-2072-DA6C-147A66D876A2}"/>
          </ac:picMkLst>
        </pc:picChg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2174828681" sldId="494"/>
        </pc:sldMkLst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3675537423" sldId="495"/>
        </pc:sldMkLst>
      </pc:sldChg>
      <pc:sldChg chg="addSp delSp modSp add mod ord">
        <pc:chgData name="Frederic Allez" userId="6d387ab6-e334-4fb3-b91c-36088fa8e06a" providerId="ADAL" clId="{73DC0009-6DA4-4C2D-8E8F-94980EB606EC}" dt="2025-05-22T02:39:05.179" v="1612" actId="20577"/>
        <pc:sldMkLst>
          <pc:docMk/>
          <pc:sldMk cId="1951547421" sldId="496"/>
        </pc:sldMkLst>
        <pc:spChg chg="mod">
          <ac:chgData name="Frederic Allez" userId="6d387ab6-e334-4fb3-b91c-36088fa8e06a" providerId="ADAL" clId="{73DC0009-6DA4-4C2D-8E8F-94980EB606EC}" dt="2025-05-22T02:14:31.500" v="552" actId="20577"/>
          <ac:spMkLst>
            <pc:docMk/>
            <pc:sldMk cId="1951547421" sldId="496"/>
            <ac:spMk id="2" creationId="{2F7EC7EB-8FF2-A244-F620-09568A289ACB}"/>
          </ac:spMkLst>
        </pc:spChg>
        <pc:spChg chg="del mod">
          <ac:chgData name="Frederic Allez" userId="6d387ab6-e334-4fb3-b91c-36088fa8e06a" providerId="ADAL" clId="{73DC0009-6DA4-4C2D-8E8F-94980EB606EC}" dt="2025-05-22T02:13:00.305" v="471" actId="478"/>
          <ac:spMkLst>
            <pc:docMk/>
            <pc:sldMk cId="1951547421" sldId="496"/>
            <ac:spMk id="3" creationId="{2601CF2E-D64F-FEFF-E403-07BFD9D171E5}"/>
          </ac:spMkLst>
        </pc:spChg>
        <pc:spChg chg="add mod">
          <ac:chgData name="Frederic Allez" userId="6d387ab6-e334-4fb3-b91c-36088fa8e06a" providerId="ADAL" clId="{73DC0009-6DA4-4C2D-8E8F-94980EB606EC}" dt="2025-05-22T02:09:51.911" v="464"/>
          <ac:spMkLst>
            <pc:docMk/>
            <pc:sldMk cId="1951547421" sldId="496"/>
            <ac:spMk id="6" creationId="{6ABCABC3-D992-EB85-F6FD-7C9E522CC197}"/>
          </ac:spMkLst>
        </pc:spChg>
        <pc:spChg chg="del">
          <ac:chgData name="Frederic Allez" userId="6d387ab6-e334-4fb3-b91c-36088fa8e06a" providerId="ADAL" clId="{73DC0009-6DA4-4C2D-8E8F-94980EB606EC}" dt="2025-05-22T02:09:50.771" v="463" actId="478"/>
          <ac:spMkLst>
            <pc:docMk/>
            <pc:sldMk cId="1951547421" sldId="496"/>
            <ac:spMk id="7" creationId="{850EF37E-5F17-5DB4-4EC5-4F21EEFFD913}"/>
          </ac:spMkLst>
        </pc:spChg>
        <pc:spChg chg="add del mod">
          <ac:chgData name="Frederic Allez" userId="6d387ab6-e334-4fb3-b91c-36088fa8e06a" providerId="ADAL" clId="{73DC0009-6DA4-4C2D-8E8F-94980EB606EC}" dt="2025-05-22T02:13:03.919" v="472" actId="478"/>
          <ac:spMkLst>
            <pc:docMk/>
            <pc:sldMk cId="1951547421" sldId="496"/>
            <ac:spMk id="9" creationId="{1A0223D6-4D7B-66DD-40A9-E69950A2943D}"/>
          </ac:spMkLst>
        </pc:spChg>
        <pc:spChg chg="add del mod">
          <ac:chgData name="Frederic Allez" userId="6d387ab6-e334-4fb3-b91c-36088fa8e06a" providerId="ADAL" clId="{73DC0009-6DA4-4C2D-8E8F-94980EB606EC}" dt="2025-05-22T02:18:37.864" v="830" actId="478"/>
          <ac:spMkLst>
            <pc:docMk/>
            <pc:sldMk cId="1951547421" sldId="496"/>
            <ac:spMk id="10" creationId="{C9AFA027-3F15-B849-B91C-D1212F7BC989}"/>
          </ac:spMkLst>
        </pc:spChg>
        <pc:spChg chg="add del mod">
          <ac:chgData name="Frederic Allez" userId="6d387ab6-e334-4fb3-b91c-36088fa8e06a" providerId="ADAL" clId="{73DC0009-6DA4-4C2D-8E8F-94980EB606EC}" dt="2025-05-22T02:18:41.389" v="831" actId="478"/>
          <ac:spMkLst>
            <pc:docMk/>
            <pc:sldMk cId="1951547421" sldId="496"/>
            <ac:spMk id="11" creationId="{E2690250-8EE0-83F3-E6FD-AFB4CAE146D4}"/>
          </ac:spMkLst>
        </pc:spChg>
        <pc:spChg chg="add mod">
          <ac:chgData name="Frederic Allez" userId="6d387ab6-e334-4fb3-b91c-36088fa8e06a" providerId="ADAL" clId="{73DC0009-6DA4-4C2D-8E8F-94980EB606EC}" dt="2025-05-22T02:39:05.179" v="1612" actId="20577"/>
          <ac:spMkLst>
            <pc:docMk/>
            <pc:sldMk cId="1951547421" sldId="496"/>
            <ac:spMk id="12" creationId="{E1148D94-F7A8-93D1-2DD3-DA4E576F6893}"/>
          </ac:spMkLst>
        </pc:spChg>
        <pc:picChg chg="add del mod">
          <ac:chgData name="Frederic Allez" userId="6d387ab6-e334-4fb3-b91c-36088fa8e06a" providerId="ADAL" clId="{73DC0009-6DA4-4C2D-8E8F-94980EB606EC}" dt="2025-05-22T02:12:51.285" v="469" actId="478"/>
          <ac:picMkLst>
            <pc:docMk/>
            <pc:sldMk cId="1951547421" sldId="496"/>
            <ac:picMk id="5" creationId="{2B815738-31FC-D089-821A-9D8041C78A07}"/>
          </ac:picMkLst>
        </pc:picChg>
        <pc:picChg chg="add mod">
          <ac:chgData name="Frederic Allez" userId="6d387ab6-e334-4fb3-b91c-36088fa8e06a" providerId="ADAL" clId="{73DC0009-6DA4-4C2D-8E8F-94980EB606EC}" dt="2025-05-22T02:18:53.680" v="835" actId="1076"/>
          <ac:picMkLst>
            <pc:docMk/>
            <pc:sldMk cId="1951547421" sldId="496"/>
            <ac:picMk id="8" creationId="{95DFD28F-8FD4-5809-6E7E-9C8A2E987B8D}"/>
          </ac:picMkLst>
        </pc:picChg>
      </pc:sldChg>
      <pc:sldChg chg="add del">
        <pc:chgData name="Frederic Allez" userId="6d387ab6-e334-4fb3-b91c-36088fa8e06a" providerId="ADAL" clId="{73DC0009-6DA4-4C2D-8E8F-94980EB606EC}" dt="2025-05-22T02:27:51.075" v="1488" actId="47"/>
        <pc:sldMkLst>
          <pc:docMk/>
          <pc:sldMk cId="223271772" sldId="497"/>
        </pc:sldMkLst>
      </pc:sldChg>
      <pc:sldChg chg="addSp delSp modSp add mod">
        <pc:chgData name="Frederic Allez" userId="6d387ab6-e334-4fb3-b91c-36088fa8e06a" providerId="ADAL" clId="{73DC0009-6DA4-4C2D-8E8F-94980EB606EC}" dt="2025-05-22T01:58:31.233" v="210" actId="20577"/>
        <pc:sldMkLst>
          <pc:docMk/>
          <pc:sldMk cId="3484498899" sldId="498"/>
        </pc:sldMkLst>
        <pc:spChg chg="del">
          <ac:chgData name="Frederic Allez" userId="6d387ab6-e334-4fb3-b91c-36088fa8e06a" providerId="ADAL" clId="{73DC0009-6DA4-4C2D-8E8F-94980EB606EC}" dt="2025-05-22T01:53:28.924" v="145" actId="478"/>
          <ac:spMkLst>
            <pc:docMk/>
            <pc:sldMk cId="3484498899" sldId="498"/>
            <ac:spMk id="3" creationId="{306062E5-217E-1508-F3B3-F23C502D4812}"/>
          </ac:spMkLst>
        </pc:spChg>
        <pc:spChg chg="add del mod">
          <ac:chgData name="Frederic Allez" userId="6d387ab6-e334-4fb3-b91c-36088fa8e06a" providerId="ADAL" clId="{73DC0009-6DA4-4C2D-8E8F-94980EB606EC}" dt="2025-05-22T01:53:32.857" v="146" actId="478"/>
          <ac:spMkLst>
            <pc:docMk/>
            <pc:sldMk cId="3484498899" sldId="498"/>
            <ac:spMk id="8" creationId="{FDB408E3-7E09-B9AB-7CA0-FC32CC17DAB9}"/>
          </ac:spMkLst>
        </pc:spChg>
        <pc:spChg chg="add mod">
          <ac:chgData name="Frederic Allez" userId="6d387ab6-e334-4fb3-b91c-36088fa8e06a" providerId="ADAL" clId="{73DC0009-6DA4-4C2D-8E8F-94980EB606EC}" dt="2025-05-22T01:58:31.233" v="210" actId="20577"/>
          <ac:spMkLst>
            <pc:docMk/>
            <pc:sldMk cId="3484498899" sldId="498"/>
            <ac:spMk id="9" creationId="{AAF74B9B-A4B3-A7BE-0ED1-603F059D6F8E}"/>
          </ac:spMkLst>
        </pc:spChg>
        <pc:picChg chg="del">
          <ac:chgData name="Frederic Allez" userId="6d387ab6-e334-4fb3-b91c-36088fa8e06a" providerId="ADAL" clId="{73DC0009-6DA4-4C2D-8E8F-94980EB606EC}" dt="2025-05-22T01:53:16.266" v="142" actId="478"/>
          <ac:picMkLst>
            <pc:docMk/>
            <pc:sldMk cId="3484498899" sldId="498"/>
            <ac:picMk id="5" creationId="{906BBE13-5D96-F5A6-4312-E3FA7BD73E33}"/>
          </ac:picMkLst>
        </pc:picChg>
        <pc:picChg chg="add mod">
          <ac:chgData name="Frederic Allez" userId="6d387ab6-e334-4fb3-b91c-36088fa8e06a" providerId="ADAL" clId="{73DC0009-6DA4-4C2D-8E8F-94980EB606EC}" dt="2025-05-22T01:58:09.444" v="161" actId="14100"/>
          <ac:picMkLst>
            <pc:docMk/>
            <pc:sldMk cId="3484498899" sldId="498"/>
            <ac:picMk id="6" creationId="{22022AD9-B47E-B417-C919-34F3BD54CB3B}"/>
          </ac:picMkLst>
        </pc:picChg>
      </pc:sldChg>
      <pc:sldChg chg="addSp delSp modSp add mod">
        <pc:chgData name="Frederic Allez" userId="6d387ab6-e334-4fb3-b91c-36088fa8e06a" providerId="ADAL" clId="{73DC0009-6DA4-4C2D-8E8F-94980EB606EC}" dt="2025-05-22T02:00:05.803" v="278" actId="20577"/>
        <pc:sldMkLst>
          <pc:docMk/>
          <pc:sldMk cId="1652869849" sldId="499"/>
        </pc:sldMkLst>
        <pc:spChg chg="mod">
          <ac:chgData name="Frederic Allez" userId="6d387ab6-e334-4fb3-b91c-36088fa8e06a" providerId="ADAL" clId="{73DC0009-6DA4-4C2D-8E8F-94980EB606EC}" dt="2025-05-22T02:00:05.803" v="278" actId="20577"/>
          <ac:spMkLst>
            <pc:docMk/>
            <pc:sldMk cId="1652869849" sldId="499"/>
            <ac:spMk id="9" creationId="{0425E01B-1B4E-721C-247B-14CFD1EC429D}"/>
          </ac:spMkLst>
        </pc:spChg>
        <pc:picChg chg="add mod">
          <ac:chgData name="Frederic Allez" userId="6d387ab6-e334-4fb3-b91c-36088fa8e06a" providerId="ADAL" clId="{73DC0009-6DA4-4C2D-8E8F-94980EB606EC}" dt="2025-05-22T01:59:36.077" v="264" actId="14100"/>
          <ac:picMkLst>
            <pc:docMk/>
            <pc:sldMk cId="1652869849" sldId="499"/>
            <ac:picMk id="4" creationId="{9F0B02BC-F8E1-4DC6-680B-BF899E94141D}"/>
          </ac:picMkLst>
        </pc:picChg>
        <pc:picChg chg="del">
          <ac:chgData name="Frederic Allez" userId="6d387ab6-e334-4fb3-b91c-36088fa8e06a" providerId="ADAL" clId="{73DC0009-6DA4-4C2D-8E8F-94980EB606EC}" dt="2025-05-22T01:59:22.925" v="260" actId="478"/>
          <ac:picMkLst>
            <pc:docMk/>
            <pc:sldMk cId="1652869849" sldId="499"/>
            <ac:picMk id="6" creationId="{AB8D75F6-D5BD-30F3-C1ED-78561708BE99}"/>
          </ac:picMkLst>
        </pc:picChg>
      </pc:sldChg>
      <pc:sldChg chg="add del">
        <pc:chgData name="Frederic Allez" userId="6d387ab6-e334-4fb3-b91c-36088fa8e06a" providerId="ADAL" clId="{73DC0009-6DA4-4C2D-8E8F-94980EB606EC}" dt="2025-05-22T01:57:54.147" v="157" actId="47"/>
        <pc:sldMkLst>
          <pc:docMk/>
          <pc:sldMk cId="2230706782" sldId="499"/>
        </pc:sldMkLst>
      </pc:sldChg>
      <pc:sldChg chg="addSp delSp modSp add mod">
        <pc:chgData name="Frederic Allez" userId="6d387ab6-e334-4fb3-b91c-36088fa8e06a" providerId="ADAL" clId="{73DC0009-6DA4-4C2D-8E8F-94980EB606EC}" dt="2025-05-22T02:01:51.970" v="290" actId="14100"/>
        <pc:sldMkLst>
          <pc:docMk/>
          <pc:sldMk cId="445669198" sldId="500"/>
        </pc:sldMkLst>
        <pc:spChg chg="mod">
          <ac:chgData name="Frederic Allez" userId="6d387ab6-e334-4fb3-b91c-36088fa8e06a" providerId="ADAL" clId="{73DC0009-6DA4-4C2D-8E8F-94980EB606EC}" dt="2025-05-22T02:00:12.937" v="285" actId="20577"/>
          <ac:spMkLst>
            <pc:docMk/>
            <pc:sldMk cId="445669198" sldId="500"/>
            <ac:spMk id="9" creationId="{B3926A49-5766-EAB3-AB24-6B1047622B64}"/>
          </ac:spMkLst>
        </pc:spChg>
        <pc:picChg chg="del">
          <ac:chgData name="Frederic Allez" userId="6d387ab6-e334-4fb3-b91c-36088fa8e06a" providerId="ADAL" clId="{73DC0009-6DA4-4C2D-8E8F-94980EB606EC}" dt="2025-05-22T02:01:41.892" v="286" actId="478"/>
          <ac:picMkLst>
            <pc:docMk/>
            <pc:sldMk cId="445669198" sldId="500"/>
            <ac:picMk id="4" creationId="{31271911-FD0E-AA81-795C-83BE7724EBAD}"/>
          </ac:picMkLst>
        </pc:picChg>
        <pc:picChg chg="add mod">
          <ac:chgData name="Frederic Allez" userId="6d387ab6-e334-4fb3-b91c-36088fa8e06a" providerId="ADAL" clId="{73DC0009-6DA4-4C2D-8E8F-94980EB606EC}" dt="2025-05-22T02:01:51.970" v="290" actId="14100"/>
          <ac:picMkLst>
            <pc:docMk/>
            <pc:sldMk cId="445669198" sldId="500"/>
            <ac:picMk id="5" creationId="{D12829D8-A04B-46B2-6A51-FCF2759548EE}"/>
          </ac:picMkLst>
        </pc:picChg>
      </pc:sldChg>
      <pc:sldChg chg="modSp add">
        <pc:chgData name="Frederic Allez" userId="6d387ab6-e334-4fb3-b91c-36088fa8e06a" providerId="ADAL" clId="{73DC0009-6DA4-4C2D-8E8F-94980EB606EC}" dt="2025-05-22T02:13:52.477" v="478"/>
        <pc:sldMkLst>
          <pc:docMk/>
          <pc:sldMk cId="2977883552" sldId="501"/>
        </pc:sldMkLst>
        <pc:spChg chg="mod">
          <ac:chgData name="Frederic Allez" userId="6d387ab6-e334-4fb3-b91c-36088fa8e06a" providerId="ADAL" clId="{73DC0009-6DA4-4C2D-8E8F-94980EB606EC}" dt="2025-05-22T02:13:52.477" v="478"/>
          <ac:spMkLst>
            <pc:docMk/>
            <pc:sldMk cId="2977883552" sldId="501"/>
            <ac:spMk id="9" creationId="{6794467C-2952-0D0D-4DF9-99C24C64DEE9}"/>
          </ac:spMkLst>
        </pc:spChg>
      </pc:sldChg>
      <pc:sldChg chg="delSp modSp add mod">
        <pc:chgData name="Frederic Allez" userId="6d387ab6-e334-4fb3-b91c-36088fa8e06a" providerId="ADAL" clId="{73DC0009-6DA4-4C2D-8E8F-94980EB606EC}" dt="2025-05-22T02:17:55.753" v="828" actId="20577"/>
        <pc:sldMkLst>
          <pc:docMk/>
          <pc:sldMk cId="173320260" sldId="502"/>
        </pc:sldMkLst>
        <pc:spChg chg="mod">
          <ac:chgData name="Frederic Allez" userId="6d387ab6-e334-4fb3-b91c-36088fa8e06a" providerId="ADAL" clId="{73DC0009-6DA4-4C2D-8E8F-94980EB606EC}" dt="2025-05-22T02:17:55.753" v="828" actId="20577"/>
          <ac:spMkLst>
            <pc:docMk/>
            <pc:sldMk cId="173320260" sldId="502"/>
            <ac:spMk id="10" creationId="{9650B25F-DBC6-CE1C-F82A-40C6587CA0D9}"/>
          </ac:spMkLst>
        </pc:spChg>
        <pc:picChg chg="del">
          <ac:chgData name="Frederic Allez" userId="6d387ab6-e334-4fb3-b91c-36088fa8e06a" providerId="ADAL" clId="{73DC0009-6DA4-4C2D-8E8F-94980EB606EC}" dt="2025-05-22T02:14:53.459" v="556" actId="478"/>
          <ac:picMkLst>
            <pc:docMk/>
            <pc:sldMk cId="173320260" sldId="502"/>
            <ac:picMk id="8" creationId="{BA2803F2-A36E-C842-430F-5E8D7DF8C292}"/>
          </ac:picMkLst>
        </pc:picChg>
      </pc:sldChg>
      <pc:sldChg chg="addSp delSp modSp add mod">
        <pc:chgData name="Frederic Allez" userId="6d387ab6-e334-4fb3-b91c-36088fa8e06a" providerId="ADAL" clId="{73DC0009-6DA4-4C2D-8E8F-94980EB606EC}" dt="2025-05-22T02:26:49.831" v="1469" actId="1076"/>
        <pc:sldMkLst>
          <pc:docMk/>
          <pc:sldMk cId="339784506" sldId="503"/>
        </pc:sldMkLst>
        <pc:spChg chg="mod">
          <ac:chgData name="Frederic Allez" userId="6d387ab6-e334-4fb3-b91c-36088fa8e06a" providerId="ADAL" clId="{73DC0009-6DA4-4C2D-8E8F-94980EB606EC}" dt="2025-05-22T02:21:36.734" v="1105" actId="20577"/>
          <ac:spMkLst>
            <pc:docMk/>
            <pc:sldMk cId="339784506" sldId="503"/>
            <ac:spMk id="2" creationId="{ED2BD476-7C1E-A613-6303-8757508F4F2A}"/>
          </ac:spMkLst>
        </pc:spChg>
        <pc:spChg chg="add mod">
          <ac:chgData name="Frederic Allez" userId="6d387ab6-e334-4fb3-b91c-36088fa8e06a" providerId="ADAL" clId="{73DC0009-6DA4-4C2D-8E8F-94980EB606EC}" dt="2025-05-22T02:24:50.134" v="1366" actId="20577"/>
          <ac:spMkLst>
            <pc:docMk/>
            <pc:sldMk cId="339784506" sldId="503"/>
            <ac:spMk id="5" creationId="{6092F54C-028C-6C2E-4C84-923A0AFD5D64}"/>
          </ac:spMkLst>
        </pc:spChg>
        <pc:spChg chg="mod">
          <ac:chgData name="Frederic Allez" userId="6d387ab6-e334-4fb3-b91c-36088fa8e06a" providerId="ADAL" clId="{73DC0009-6DA4-4C2D-8E8F-94980EB606EC}" dt="2025-05-22T02:21:59.274" v="1128" actId="20577"/>
          <ac:spMkLst>
            <pc:docMk/>
            <pc:sldMk cId="339784506" sldId="503"/>
            <ac:spMk id="9" creationId="{D1893B9C-2454-AC31-B230-07A3C7F80BA1}"/>
          </ac:spMkLst>
        </pc:spChg>
        <pc:picChg chg="add mod">
          <ac:chgData name="Frederic Allez" userId="6d387ab6-e334-4fb3-b91c-36088fa8e06a" providerId="ADAL" clId="{73DC0009-6DA4-4C2D-8E8F-94980EB606EC}" dt="2025-05-22T02:26:49.831" v="1469" actId="1076"/>
          <ac:picMkLst>
            <pc:docMk/>
            <pc:sldMk cId="339784506" sldId="503"/>
            <ac:picMk id="4" creationId="{0AC6CAB1-A06D-4F9F-A256-3B949B0A9F14}"/>
          </ac:picMkLst>
        </pc:picChg>
        <pc:picChg chg="del">
          <ac:chgData name="Frederic Allez" userId="6d387ab6-e334-4fb3-b91c-36088fa8e06a" providerId="ADAL" clId="{73DC0009-6DA4-4C2D-8E8F-94980EB606EC}" dt="2025-05-22T02:22:27.389" v="1130" actId="478"/>
          <ac:picMkLst>
            <pc:docMk/>
            <pc:sldMk cId="339784506" sldId="503"/>
            <ac:picMk id="6" creationId="{F096038E-6EB1-A32A-17E4-431586489C5D}"/>
          </ac:picMkLst>
        </pc:picChg>
      </pc:sldChg>
      <pc:sldChg chg="addSp delSp modSp add mod">
        <pc:chgData name="Frederic Allez" userId="6d387ab6-e334-4fb3-b91c-36088fa8e06a" providerId="ADAL" clId="{73DC0009-6DA4-4C2D-8E8F-94980EB606EC}" dt="2025-05-22T02:33:05.699" v="1555" actId="20577"/>
        <pc:sldMkLst>
          <pc:docMk/>
          <pc:sldMk cId="2730796989" sldId="504"/>
        </pc:sldMkLst>
        <pc:spChg chg="mod">
          <ac:chgData name="Frederic Allez" userId="6d387ab6-e334-4fb3-b91c-36088fa8e06a" providerId="ADAL" clId="{73DC0009-6DA4-4C2D-8E8F-94980EB606EC}" dt="2025-05-22T02:32:46.973" v="1501"/>
          <ac:spMkLst>
            <pc:docMk/>
            <pc:sldMk cId="2730796989" sldId="504"/>
            <ac:spMk id="2" creationId="{B3D8D605-1480-CCCE-9132-674545E18562}"/>
          </ac:spMkLst>
        </pc:spChg>
        <pc:spChg chg="add mod">
          <ac:chgData name="Frederic Allez" userId="6d387ab6-e334-4fb3-b91c-36088fa8e06a" providerId="ADAL" clId="{73DC0009-6DA4-4C2D-8E8F-94980EB606EC}" dt="2025-05-22T02:33:05.699" v="1555" actId="20577"/>
          <ac:spMkLst>
            <pc:docMk/>
            <pc:sldMk cId="2730796989" sldId="504"/>
            <ac:spMk id="3" creationId="{5C791042-B3FD-9870-EA0C-85085C1BE55C}"/>
          </ac:spMkLst>
        </pc:spChg>
        <pc:picChg chg="add mod">
          <ac:chgData name="Frederic Allez" userId="6d387ab6-e334-4fb3-b91c-36088fa8e06a" providerId="ADAL" clId="{73DC0009-6DA4-4C2D-8E8F-94980EB606EC}" dt="2025-05-22T02:30:22.073" v="1492" actId="1076"/>
          <ac:picMkLst>
            <pc:docMk/>
            <pc:sldMk cId="2730796989" sldId="504"/>
            <ac:picMk id="5" creationId="{6E397FCE-1079-F631-EB3A-0A64093F092C}"/>
          </ac:picMkLst>
        </pc:picChg>
        <pc:picChg chg="del mod">
          <ac:chgData name="Frederic Allez" userId="6d387ab6-e334-4fb3-b91c-36088fa8e06a" providerId="ADAL" clId="{73DC0009-6DA4-4C2D-8E8F-94980EB606EC}" dt="2025-05-22T02:30:15.230" v="1489" actId="478"/>
          <ac:picMkLst>
            <pc:docMk/>
            <pc:sldMk cId="2730796989" sldId="504"/>
            <ac:picMk id="6" creationId="{9DF00B3E-DC69-C282-9BC6-4A2BBF5BB4B3}"/>
          </ac:picMkLst>
        </pc:picChg>
      </pc:sldChg>
      <pc:sldChg chg="addSp delSp modSp add mod">
        <pc:chgData name="Frederic Allez" userId="6d387ab6-e334-4fb3-b91c-36088fa8e06a" providerId="ADAL" clId="{73DC0009-6DA4-4C2D-8E8F-94980EB606EC}" dt="2025-05-22T02:34:24.721" v="1589" actId="1076"/>
        <pc:sldMkLst>
          <pc:docMk/>
          <pc:sldMk cId="522895335" sldId="505"/>
        </pc:sldMkLst>
        <pc:spChg chg="mod">
          <ac:chgData name="Frederic Allez" userId="6d387ab6-e334-4fb3-b91c-36088fa8e06a" providerId="ADAL" clId="{73DC0009-6DA4-4C2D-8E8F-94980EB606EC}" dt="2025-05-22T02:33:43.599" v="1585" actId="20577"/>
          <ac:spMkLst>
            <pc:docMk/>
            <pc:sldMk cId="522895335" sldId="505"/>
            <ac:spMk id="3" creationId="{ADB2C3BC-9AA7-8812-9E32-F7FCD50C1E7D}"/>
          </ac:spMkLst>
        </pc:spChg>
        <pc:picChg chg="del">
          <ac:chgData name="Frederic Allez" userId="6d387ab6-e334-4fb3-b91c-36088fa8e06a" providerId="ADAL" clId="{73DC0009-6DA4-4C2D-8E8F-94980EB606EC}" dt="2025-05-22T02:33:46.054" v="1586" actId="478"/>
          <ac:picMkLst>
            <pc:docMk/>
            <pc:sldMk cId="522895335" sldId="505"/>
            <ac:picMk id="5" creationId="{FEBFE448-A328-6363-33A9-7AC52D692E9B}"/>
          </ac:picMkLst>
        </pc:picChg>
        <pc:picChg chg="add mod">
          <ac:chgData name="Frederic Allez" userId="6d387ab6-e334-4fb3-b91c-36088fa8e06a" providerId="ADAL" clId="{73DC0009-6DA4-4C2D-8E8F-94980EB606EC}" dt="2025-05-22T02:34:24.721" v="1589" actId="1076"/>
          <ac:picMkLst>
            <pc:docMk/>
            <pc:sldMk cId="522895335" sldId="505"/>
            <ac:picMk id="6" creationId="{509883F3-268B-478B-61E6-736CE1F508C3}"/>
          </ac:picMkLst>
        </pc:picChg>
      </pc:sldChg>
      <pc:sldChg chg="modSp add del mod">
        <pc:chgData name="Frederic Allez" userId="6d387ab6-e334-4fb3-b91c-36088fa8e06a" providerId="ADAL" clId="{73DC0009-6DA4-4C2D-8E8F-94980EB606EC}" dt="2025-05-22T02:32:11.979" v="1499" actId="47"/>
        <pc:sldMkLst>
          <pc:docMk/>
          <pc:sldMk cId="813482766" sldId="505"/>
        </pc:sldMkLst>
        <pc:spChg chg="mod">
          <ac:chgData name="Frederic Allez" userId="6d387ab6-e334-4fb3-b91c-36088fa8e06a" providerId="ADAL" clId="{73DC0009-6DA4-4C2D-8E8F-94980EB606EC}" dt="2025-05-22T02:30:48.096" v="1498" actId="20577"/>
          <ac:spMkLst>
            <pc:docMk/>
            <pc:sldMk cId="813482766" sldId="505"/>
            <ac:spMk id="2" creationId="{66916220-AF4B-9F3E-5E34-98AD3801F162}"/>
          </ac:spMkLst>
        </pc:spChg>
      </pc:sldChg>
      <pc:sldChg chg="add del">
        <pc:chgData name="Frederic Allez" userId="6d387ab6-e334-4fb3-b91c-36088fa8e06a" providerId="ADAL" clId="{73DC0009-6DA4-4C2D-8E8F-94980EB606EC}" dt="2025-05-22T02:22:30.363" v="1132"/>
        <pc:sldMkLst>
          <pc:docMk/>
          <pc:sldMk cId="2478077484" sldId="5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 style du </a:t>
            </a:r>
            <a:r>
              <a:rPr lang="en-US" dirty="0" err="1"/>
              <a:t>titre</a:t>
            </a:r>
            <a:r>
              <a:rPr lang="en-US" dirty="0"/>
              <a:t>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1676400"/>
            <a:ext cx="7056784" cy="1462088"/>
          </a:xfrm>
        </p:spPr>
        <p:txBody>
          <a:bodyPr/>
          <a:lstStyle/>
          <a:p>
            <a:r>
              <a:rPr lang="fr-FR" sz="3600" dirty="0"/>
              <a:t>La programmation court-terme des Ponts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Forum OASIS-OKAPI – Session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10008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2"/>
                </a:solidFill>
              </a:rPr>
              <a:t>Jeudi 22 mai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21-23 mai 2025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0345C-4753-4859-6B15-3D61CF24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6787E-E841-7632-E06F-9F78CF5A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400" dirty="0"/>
              <a:t>Budgétisation court-terme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0311B1-99FF-674F-A108-788B26FA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541952" cy="36724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1AF69ED-27E4-41D4-A2B2-3984287C00AA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0FEFA00-8C9B-2B4D-F928-C8AADD2D8FEA}"/>
              </a:ext>
            </a:extLst>
          </p:cNvPr>
          <p:cNvSpPr txBox="1">
            <a:spLocks/>
          </p:cNvSpPr>
          <p:nvPr/>
        </p:nvSpPr>
        <p:spPr bwMode="auto">
          <a:xfrm>
            <a:off x="1475656" y="1916833"/>
            <a:ext cx="62646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Connaissances utilisées</a:t>
            </a:r>
          </a:p>
          <a:p>
            <a:pPr marL="0" indent="0">
              <a:buFont typeface="Wingdings" pitchFamily="2" charset="2"/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82938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685B-26AF-70D8-DE7A-197B609C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CB542-03A7-91D0-3F14-FACBEDBB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Budgétisation court-terme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28134E-8F4E-FB93-F475-02C12F4C776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287FEEAC-10DB-46B8-3EF4-A6A591FD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B2C3BC-9AA7-8812-9E32-F7FCD50C1E7D}"/>
              </a:ext>
            </a:extLst>
          </p:cNvPr>
          <p:cNvSpPr txBox="1">
            <a:spLocks/>
          </p:cNvSpPr>
          <p:nvPr/>
        </p:nvSpPr>
        <p:spPr bwMode="auto">
          <a:xfrm>
            <a:off x="1331640" y="1916833"/>
            <a:ext cx="62646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Périmètre</a:t>
            </a:r>
          </a:p>
          <a:p>
            <a:pPr marL="0" indent="0">
              <a:buFont typeface="Wingdings" pitchFamily="2" charset="2"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883F3-268B-478B-61E6-736CE1F5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2348880"/>
            <a:ext cx="7020272" cy="37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ABF47-3E19-F892-D86F-6EF7908B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8D605-1480-CCCE-9132-674545E1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Budgétisation court-terme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0CD1F3-E5F8-2EBA-C9DF-80C585F69767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01C518-F542-FEB6-C3A4-C7E35272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91042-B3FD-9870-EA0C-85085C1BE55C}"/>
              </a:ext>
            </a:extLst>
          </p:cNvPr>
          <p:cNvSpPr txBox="1">
            <a:spLocks/>
          </p:cNvSpPr>
          <p:nvPr/>
        </p:nvSpPr>
        <p:spPr bwMode="auto">
          <a:xfrm>
            <a:off x="1331640" y="1916833"/>
            <a:ext cx="62646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Budgétisation  3 ans</a:t>
            </a:r>
          </a:p>
          <a:p>
            <a:pPr marL="0" indent="0">
              <a:buFont typeface="Wingdings" pitchFamily="2" charset="2"/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397FCE-1079-F631-EB3A-0A64093F0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8" y="2540018"/>
            <a:ext cx="7740352" cy="33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58C1-6A06-A7AC-28A5-241807C8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AC97-32C6-BEB8-5A44-C706BFB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Programmation des Ponts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EA21A-4D94-64AD-E232-88E88A51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Périmètre – Propriété des ouvrages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C60BB4-86A9-4CF8-CB81-8A109E77130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6B88C2-3068-C0AE-4949-87945D79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20888"/>
            <a:ext cx="6653000" cy="36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A05BB-02AC-F5E6-734F-7ACBC6BD9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30843-5C1D-E34E-8648-07FD21B9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Coût des prescriptions par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70757E-95EC-58AE-153A-6194086BCD9A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022AD9-B47E-B417-C919-34F3BD54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17481"/>
            <a:ext cx="7776436" cy="3503807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AF74B9B-A4B3-A7BE-0ED1-603F059D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Tableau général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49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DA37-6B4A-99F1-FA68-4372231F5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81278-0FA8-A444-6735-823E0558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Coût des prescriptions par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F91FBD-2A87-A421-5A58-A357C5E72ED2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425E01B-1B4E-721C-247B-14CFD1EC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Actions Post-Visite associées – Cas 1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0B02BC-F8E1-4DC6-680B-BF899E94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81214"/>
            <a:ext cx="7931830" cy="26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8B90A-AED8-4045-FE4A-75954576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DB4AD-81C6-644A-599C-CBF309C7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Calcul Coûts Réparations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88DB04-8532-9B9F-33CB-2771432B90F2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650B25F-DBC6-CE1C-F82A-40C6587C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2"/>
            <a:ext cx="6264696" cy="2808311"/>
          </a:xfrm>
        </p:spPr>
        <p:txBody>
          <a:bodyPr>
            <a:normAutofit/>
          </a:bodyPr>
          <a:lstStyle/>
          <a:p>
            <a:r>
              <a:rPr lang="fr-FR" sz="2400" dirty="0"/>
              <a:t>Méthode utilisée – Cas 1</a:t>
            </a:r>
          </a:p>
          <a:p>
            <a:r>
              <a:rPr lang="fr-FR" sz="2400" dirty="0"/>
              <a:t>Les coûts de réparation sont chiffrés pour chacune des prestations concrètes spécifiées par le Bureau d’études dans le cadre de l’Inspection détaillée.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2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CCB5-A6C1-5CDB-B874-C0BBD145C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CF891-DAF5-911D-852F-52EA5FAF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Coût des prescriptions par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7F0867-20D0-B219-1161-C83592EDDE6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3926A49-5766-EAB3-AB24-6B104762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Actions Post-Visite associées – Cas 2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2829D8-A04B-46B2-6A51-FCF27595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2426446"/>
            <a:ext cx="7853517" cy="32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6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E75A-13DE-FFEA-6A0A-EC9380C5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30564-73A9-DD89-81C0-005BAE73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Coût des prescriptions par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BEBDAF-D729-25ED-DA1D-CAF35838A9C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794467C-2952-0D0D-4DF9-99C24C64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/>
              <a:t>Actions Post-Visite associées – Cas 2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B08D33-1820-B0CE-6890-8FC9303F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2426446"/>
            <a:ext cx="7853517" cy="32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DA7F3-070C-9EDD-DC9A-00AFABA5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EC7EB-8FF2-A244-F620-09568A28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Calcul Coûts Réparations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BCABC3-D992-EB85-F6FD-7C9E522CC197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FD28F-8FD4-5809-6E7E-9C8A2E98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56" y="1988840"/>
            <a:ext cx="4022644" cy="3829906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1148D94-F7A8-93D1-2DD3-DA4E576F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53" y="2204864"/>
            <a:ext cx="4549519" cy="3829906"/>
          </a:xfrm>
        </p:spPr>
        <p:txBody>
          <a:bodyPr>
            <a:normAutofit/>
          </a:bodyPr>
          <a:lstStyle/>
          <a:p>
            <a:r>
              <a:rPr lang="fr-FR" sz="2400" dirty="0"/>
              <a:t>Méthode utilisée – Cas 2</a:t>
            </a:r>
          </a:p>
          <a:p>
            <a:r>
              <a:rPr lang="fr-FR" sz="2400" dirty="0"/>
              <a:t>Les coûts de réparation sont chiffrés à l’aide des connaissances exprimées dans « </a:t>
            </a:r>
            <a:r>
              <a:rPr lang="fr-FR" sz="2400" i="1" dirty="0"/>
              <a:t>Stratégie de … </a:t>
            </a:r>
            <a:r>
              <a:rPr lang="fr-FR" sz="2400" dirty="0"/>
              <a:t>» </a:t>
            </a:r>
            <a:r>
              <a:rPr lang="fr-FR" sz="2400" i="1" dirty="0"/>
              <a:t>SETRA 2011 </a:t>
            </a:r>
            <a:r>
              <a:rPr lang="fr-FR" sz="2400" dirty="0"/>
              <a:t>pour chacune des prestations abstraites identifiées par </a:t>
            </a:r>
            <a:r>
              <a:rPr lang="fr-FR" sz="2400"/>
              <a:t>le logiciel.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54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F2C5-5E97-9880-5F4C-F8BC2E9B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BD476-7C1E-A613-6303-8757508F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Budgétisation court-terme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076A1-A6E6-4C65-45FF-4B4B7E73E575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Programmation court-terme des ponts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1893B9C-2454-AC31-B230-07A3C7F8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C6CAB1-A06D-4F9F-A256-3B949B0A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2492897"/>
            <a:ext cx="8351912" cy="1600732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092F54C-028C-6C2E-4C84-923A0AFD5D64}"/>
              </a:ext>
            </a:extLst>
          </p:cNvPr>
          <p:cNvSpPr txBox="1">
            <a:spLocks/>
          </p:cNvSpPr>
          <p:nvPr/>
        </p:nvSpPr>
        <p:spPr bwMode="auto">
          <a:xfrm>
            <a:off x="1475656" y="1916833"/>
            <a:ext cx="62646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Objectifs et connaissances utilisées</a:t>
            </a:r>
          </a:p>
          <a:p>
            <a:pPr marL="0" indent="0">
              <a:buFont typeface="Wingdings" pitchFamily="2" charset="2"/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3978450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0</TotalTime>
  <Words>199</Words>
  <Application>Microsoft Office PowerPoint</Application>
  <PresentationFormat>Affichage à l'écran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Blends</vt:lpstr>
      <vt:lpstr>La programmation court-terme des Ponts</vt:lpstr>
      <vt:lpstr>Programmation des Ponts</vt:lpstr>
      <vt:lpstr>Coût des prescriptions par année</vt:lpstr>
      <vt:lpstr>Coût des prescriptions par année</vt:lpstr>
      <vt:lpstr>Calcul Coûts Réparations</vt:lpstr>
      <vt:lpstr>Coût des prescriptions par année</vt:lpstr>
      <vt:lpstr>Coût des prescriptions par année</vt:lpstr>
      <vt:lpstr>Calcul Coûts Réparations</vt:lpstr>
      <vt:lpstr>Budgétisation court-terme</vt:lpstr>
      <vt:lpstr>Budgétisation court-terme</vt:lpstr>
      <vt:lpstr>Budgétisation court-terme</vt:lpstr>
      <vt:lpstr>Budgétisation court-terme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Frederic Allez</cp:lastModifiedBy>
  <cp:revision>39</cp:revision>
  <dcterms:created xsi:type="dcterms:W3CDTF">2024-04-05T09:51:38Z</dcterms:created>
  <dcterms:modified xsi:type="dcterms:W3CDTF">2025-05-22T02:39:07Z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