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405" r:id="rId7"/>
    <p:sldId id="259" r:id="rId8"/>
    <p:sldId id="404" r:id="rId9"/>
    <p:sldId id="403" r:id="rId10"/>
    <p:sldId id="407" r:id="rId11"/>
    <p:sldId id="406" r:id="rId12"/>
    <p:sldId id="408" r:id="rId13"/>
    <p:sldId id="409" r:id="rId14"/>
    <p:sldId id="410" r:id="rId15"/>
    <p:sldId id="411" r:id="rId16"/>
    <p:sldId id="412" r:id="rId17"/>
    <p:sldId id="414" r:id="rId18"/>
    <p:sldId id="413" r:id="rId1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D09E39-20AC-F13C-E7F1-04BBBD326536}"/>
              </a:ext>
            </a:extLst>
          </p:cNvPr>
          <p:cNvSpPr/>
          <p:nvPr userDrawn="1"/>
        </p:nvSpPr>
        <p:spPr bwMode="auto">
          <a:xfrm>
            <a:off x="95132" y="883356"/>
            <a:ext cx="8869356" cy="13974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558" y="883356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270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30650-5D8D-AE6D-D284-F2E3D132E1C3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F62B25-DA73-1CAA-48F3-BDABC617BB50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3 : </a:t>
            </a:r>
            <a:r>
              <a:rPr lang="da-DK" dirty="0"/>
              <a:t>OASIS-WEB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Vendredi 12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tableaux prédéfinis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 descr="Une image contenant texte, capture d’écran, logiciel, Caractère coloré&#10;&#10;Description générée automatiquement">
            <a:extLst>
              <a:ext uri="{FF2B5EF4-FFF2-40B4-BE49-F238E27FC236}">
                <a16:creationId xmlns:a16="http://schemas.microsoft.com/office/drawing/2014/main" id="{E02B577D-5378-1BBF-76DC-6BF6ED14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352817" cy="41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35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recherches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E057C1-5EAB-77E7-9AAA-723492E1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3733224" cy="2323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BB93F6-5239-3BB7-131E-C3D5572B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73" y="2119276"/>
            <a:ext cx="3492678" cy="37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813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navigation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D56734-E591-D953-D8CB-E67DE86F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840760" cy="3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4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thématiques natives et paramétrées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EF4566-358B-7902-D2BF-65BB892E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651058"/>
            <a:ext cx="1440160" cy="2214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C1C94D-0719-FC4D-E1ED-6FD3BC141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01" y="2058755"/>
            <a:ext cx="1464689" cy="4587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9B1129-FA48-4AA9-262D-493C56F6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95" y="3365182"/>
            <a:ext cx="1791532" cy="279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59BA49-385A-9EF7-6833-77666720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187" y="2094737"/>
            <a:ext cx="1503768" cy="24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4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thématiques natives et paramétrées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5" name="Image 4" descr="Une image contenant texte, carte, capture d’écran, atlas&#10;&#10;Description générée automatiquement">
            <a:extLst>
              <a:ext uri="{FF2B5EF4-FFF2-40B4-BE49-F238E27FC236}">
                <a16:creationId xmlns:a16="http://schemas.microsoft.com/office/drawing/2014/main" id="{A4A5B687-0098-4780-0CDC-265A89A70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2090193"/>
            <a:ext cx="7464829" cy="41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97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macros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15FA82-9B6E-3973-5F5B-117D8849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78778"/>
            <a:ext cx="2177963" cy="31362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4F5CB9-7F4D-8DD1-6B39-3A76A10F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463918"/>
            <a:ext cx="4475951" cy="17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26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OASIS-WEB 2.0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Principes</a:t>
            </a:r>
          </a:p>
          <a:p>
            <a:r>
              <a:rPr lang="fr-FR" dirty="0"/>
              <a:t>Fonctionnalités</a:t>
            </a:r>
          </a:p>
          <a:p>
            <a:r>
              <a:rPr lang="fr-FR" dirty="0"/>
              <a:t>Ergonomie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principes OASIS-WEB 2.0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Ergonomie actualisée</a:t>
            </a:r>
          </a:p>
          <a:p>
            <a:r>
              <a:rPr lang="fr-FR" dirty="0"/>
              <a:t>Navigation facilitée</a:t>
            </a:r>
          </a:p>
          <a:p>
            <a:r>
              <a:rPr lang="fr-FR" dirty="0"/>
              <a:t>Accès à la connaissance optimisé</a:t>
            </a:r>
          </a:p>
          <a:p>
            <a:r>
              <a:rPr lang="fr-FR" dirty="0"/>
              <a:t>Fonctionnalités plus accessibles</a:t>
            </a:r>
            <a:r>
              <a:rPr lang="en-US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113100684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A678CD6-2A3A-D545-473C-5193F95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 actualisée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Interface multi panneaux</a:t>
            </a:r>
          </a:p>
          <a:p>
            <a:r>
              <a:rPr lang="fr-FR" dirty="0"/>
              <a:t>Navigation de proche en proche sur un ouvrage</a:t>
            </a:r>
          </a:p>
          <a:p>
            <a:r>
              <a:rPr lang="fr-FR" dirty="0"/>
              <a:t>Navigation sur un ensemble d’ouvrages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A1C6EA-BD06-D6DD-3118-C89967ED4790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Accès à la connaissance optimisé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Photos, documents, …</a:t>
            </a:r>
          </a:p>
          <a:p>
            <a:r>
              <a:rPr lang="fr-FR" dirty="0"/>
              <a:t>Workflow Ouvrage-Visite-Défaut-Action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E02C46-A096-9C25-71A2-C0E80B94A615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73254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Fonctionnalités plus accessibles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Sur un ouvrage, une visite, une action, une carte, un tableau,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0CE8D0-0EAB-7B83-B7F4-50E762CBF4B9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220688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fonctionnalités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Description des ouvrages</a:t>
            </a:r>
          </a:p>
          <a:p>
            <a:r>
              <a:rPr lang="fr-FR" dirty="0"/>
              <a:t>Système de surveillance</a:t>
            </a:r>
          </a:p>
          <a:p>
            <a:r>
              <a:rPr lang="fr-FR" dirty="0"/>
              <a:t>Dématérialisation des visites</a:t>
            </a:r>
          </a:p>
          <a:p>
            <a:r>
              <a:rPr lang="fr-FR" dirty="0"/>
              <a:t>Analyse et suivi des actions post visites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22181785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Ergonomie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Les onglets dans OASIS-WEB </a:t>
            </a:r>
          </a:p>
          <a:p>
            <a:r>
              <a:rPr lang="fr-FR" dirty="0"/>
              <a:t>Les tableaux prédéfinis </a:t>
            </a:r>
          </a:p>
          <a:p>
            <a:r>
              <a:rPr lang="fr-FR" dirty="0"/>
              <a:t>Les recherches </a:t>
            </a:r>
          </a:p>
          <a:p>
            <a:r>
              <a:rPr lang="fr-FR" dirty="0"/>
              <a:t>La navigation </a:t>
            </a:r>
          </a:p>
          <a:p>
            <a:r>
              <a:rPr lang="fr-FR" dirty="0"/>
              <a:t>Les thématiques natives et paramétrées</a:t>
            </a:r>
          </a:p>
          <a:p>
            <a:r>
              <a:rPr lang="fr-FR" dirty="0"/>
              <a:t>Les macros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16837982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onglets dans OASIS-WEB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 descr="Une image contenant texte, capture d’écran, logiciel, carte&#10;&#10;Description générée automatiquement">
            <a:extLst>
              <a:ext uri="{FF2B5EF4-FFF2-40B4-BE49-F238E27FC236}">
                <a16:creationId xmlns:a16="http://schemas.microsoft.com/office/drawing/2014/main" id="{887385EC-9437-9AB4-98DA-A1F81928D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504834" cy="42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37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253</TotalTime>
  <Words>170</Words>
  <Application>Microsoft Office PowerPoint</Application>
  <PresentationFormat>Affichage à l'écran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Tahoma</vt:lpstr>
      <vt:lpstr>Wingdings</vt:lpstr>
      <vt:lpstr>Blends</vt:lpstr>
      <vt:lpstr>Formation OASIS-OKAPI</vt:lpstr>
      <vt:lpstr>OASIS-WEB 2.0</vt:lpstr>
      <vt:lpstr>Les principes OASIS-WEB 2.0</vt:lpstr>
      <vt:lpstr>Ergonomie actualisée</vt:lpstr>
      <vt:lpstr>Accès à la connaissance optimisé</vt:lpstr>
      <vt:lpstr>Fonctionnalités plus accessibles</vt:lpstr>
      <vt:lpstr>Les fonctionnalités</vt:lpstr>
      <vt:lpstr>Ergonomie </vt:lpstr>
      <vt:lpstr>Les onglets dans OASIS-WEB</vt:lpstr>
      <vt:lpstr>Les tableaux prédéfinis</vt:lpstr>
      <vt:lpstr>Les recherches</vt:lpstr>
      <vt:lpstr>La navigation</vt:lpstr>
      <vt:lpstr>Les thématiques natives et paramétrées</vt:lpstr>
      <vt:lpstr>Les thématiques natives et paramétrées</vt:lpstr>
      <vt:lpstr>Les macros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6</cp:revision>
  <dcterms:created xsi:type="dcterms:W3CDTF">2024-04-05T09:51:38Z</dcterms:created>
  <dcterms:modified xsi:type="dcterms:W3CDTF">2024-04-09T14:00:34Z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