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4"/>
  </p:sldMasterIdLst>
  <p:notesMasterIdLst>
    <p:notesMasterId r:id="rId14"/>
  </p:notesMasterIdLst>
  <p:handoutMasterIdLst>
    <p:handoutMasterId r:id="rId15"/>
  </p:handoutMasterIdLst>
  <p:sldIdLst>
    <p:sldId id="256" r:id="rId5"/>
    <p:sldId id="420" r:id="rId6"/>
    <p:sldId id="484" r:id="rId7"/>
    <p:sldId id="510" r:id="rId8"/>
    <p:sldId id="546" r:id="rId9"/>
    <p:sldId id="548" r:id="rId10"/>
    <p:sldId id="545" r:id="rId11"/>
    <p:sldId id="550" r:id="rId12"/>
    <p:sldId id="549" r:id="rId13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B749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6078CF-6221-4814-96BB-F19041A50402}" v="24" dt="2025-05-21T07:59:30.8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4" autoAdjust="0"/>
    <p:restoredTop sz="94600" autoAdjust="0"/>
  </p:normalViewPr>
  <p:slideViewPr>
    <p:cSldViewPr>
      <p:cViewPr varScale="1">
        <p:scale>
          <a:sx n="84" d="100"/>
          <a:sy n="84" d="100"/>
        </p:scale>
        <p:origin x="11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c Allez" userId="6d387ab6-e334-4fb3-b91c-36088fa8e06a" providerId="ADAL" clId="{266078CF-6221-4814-96BB-F19041A50402}"/>
    <pc:docChg chg="undo custSel addSld delSld modSld">
      <pc:chgData name="Frederic Allez" userId="6d387ab6-e334-4fb3-b91c-36088fa8e06a" providerId="ADAL" clId="{266078CF-6221-4814-96BB-F19041A50402}" dt="2025-05-21T07:59:30.834" v="1128"/>
      <pc:docMkLst>
        <pc:docMk/>
      </pc:docMkLst>
      <pc:sldChg chg="modSp mod">
        <pc:chgData name="Frederic Allez" userId="6d387ab6-e334-4fb3-b91c-36088fa8e06a" providerId="ADAL" clId="{266078CF-6221-4814-96BB-F19041A50402}" dt="2025-05-21T07:57:34.492" v="1123" actId="207"/>
        <pc:sldMkLst>
          <pc:docMk/>
          <pc:sldMk cId="862545751" sldId="420"/>
        </pc:sldMkLst>
        <pc:spChg chg="mod">
          <ac:chgData name="Frederic Allez" userId="6d387ab6-e334-4fb3-b91c-36088fa8e06a" providerId="ADAL" clId="{266078CF-6221-4814-96BB-F19041A50402}" dt="2025-05-21T07:57:34.492" v="1123" actId="207"/>
          <ac:spMkLst>
            <pc:docMk/>
            <pc:sldMk cId="862545751" sldId="420"/>
            <ac:spMk id="3" creationId="{5B0E6D31-0B4A-1CA1-55B2-FA70F64C4765}"/>
          </ac:spMkLst>
        </pc:spChg>
      </pc:sldChg>
      <pc:sldChg chg="del">
        <pc:chgData name="Frederic Allez" userId="6d387ab6-e334-4fb3-b91c-36088fa8e06a" providerId="ADAL" clId="{266078CF-6221-4814-96BB-F19041A50402}" dt="2025-05-21T07:03:56.571" v="82" actId="47"/>
        <pc:sldMkLst>
          <pc:docMk/>
          <pc:sldMk cId="723304743" sldId="421"/>
        </pc:sldMkLst>
      </pc:sldChg>
      <pc:sldChg chg="add del">
        <pc:chgData name="Frederic Allez" userId="6d387ab6-e334-4fb3-b91c-36088fa8e06a" providerId="ADAL" clId="{266078CF-6221-4814-96BB-F19041A50402}" dt="2025-05-21T06:59:07.259" v="74" actId="47"/>
        <pc:sldMkLst>
          <pc:docMk/>
          <pc:sldMk cId="0" sldId="422"/>
        </pc:sldMkLst>
      </pc:sldChg>
      <pc:sldChg chg="modSp add del mod">
        <pc:chgData name="Frederic Allez" userId="6d387ab6-e334-4fb3-b91c-36088fa8e06a" providerId="ADAL" clId="{266078CF-6221-4814-96BB-F19041A50402}" dt="2025-05-21T07:58:26.927" v="1124" actId="2696"/>
        <pc:sldMkLst>
          <pc:docMk/>
          <pc:sldMk cId="3506362480" sldId="484"/>
        </pc:sldMkLst>
        <pc:spChg chg="mod">
          <ac:chgData name="Frederic Allez" userId="6d387ab6-e334-4fb3-b91c-36088fa8e06a" providerId="ADAL" clId="{266078CF-6221-4814-96BB-F19041A50402}" dt="2025-05-21T07:05:07.758" v="112" actId="14100"/>
          <ac:spMkLst>
            <pc:docMk/>
            <pc:sldMk cId="3506362480" sldId="484"/>
            <ac:spMk id="5" creationId="{6F37CDEF-DDF9-8C5D-9163-4E0681375AA8}"/>
          </ac:spMkLst>
        </pc:spChg>
        <pc:picChg chg="mod">
          <ac:chgData name="Frederic Allez" userId="6d387ab6-e334-4fb3-b91c-36088fa8e06a" providerId="ADAL" clId="{266078CF-6221-4814-96BB-F19041A50402}" dt="2025-05-21T07:05:12.141" v="114" actId="14100"/>
          <ac:picMkLst>
            <pc:docMk/>
            <pc:sldMk cId="3506362480" sldId="484"/>
            <ac:picMk id="6" creationId="{91E86FE3-47F1-46DC-7B25-725B4BBC367F}"/>
          </ac:picMkLst>
        </pc:picChg>
      </pc:sldChg>
      <pc:sldChg chg="addSp delSp modSp add mod">
        <pc:chgData name="Frederic Allez" userId="6d387ab6-e334-4fb3-b91c-36088fa8e06a" providerId="ADAL" clId="{266078CF-6221-4814-96BB-F19041A50402}" dt="2025-05-21T07:59:30.834" v="1128"/>
        <pc:sldMkLst>
          <pc:docMk/>
          <pc:sldMk cId="3789761264" sldId="484"/>
        </pc:sldMkLst>
        <pc:spChg chg="del">
          <ac:chgData name="Frederic Allez" userId="6d387ab6-e334-4fb3-b91c-36088fa8e06a" providerId="ADAL" clId="{266078CF-6221-4814-96BB-F19041A50402}" dt="2025-05-21T07:59:29.879" v="1127" actId="478"/>
          <ac:spMkLst>
            <pc:docMk/>
            <pc:sldMk cId="3789761264" sldId="484"/>
            <ac:spMk id="3" creationId="{FB2E71B9-525B-6F29-4898-4FBE6F70CC1E}"/>
          </ac:spMkLst>
        </pc:spChg>
        <pc:spChg chg="add mod">
          <ac:chgData name="Frederic Allez" userId="6d387ab6-e334-4fb3-b91c-36088fa8e06a" providerId="ADAL" clId="{266078CF-6221-4814-96BB-F19041A50402}" dt="2025-05-21T07:59:30.834" v="1128"/>
          <ac:spMkLst>
            <pc:docMk/>
            <pc:sldMk cId="3789761264" sldId="484"/>
            <ac:spMk id="4" creationId="{692B56C2-0D1A-4167-CF97-CE909DDBDC84}"/>
          </ac:spMkLst>
        </pc:spChg>
      </pc:sldChg>
      <pc:sldChg chg="add del">
        <pc:chgData name="Frederic Allez" userId="6d387ab6-e334-4fb3-b91c-36088fa8e06a" providerId="ADAL" clId="{266078CF-6221-4814-96BB-F19041A50402}" dt="2025-05-21T07:01:25.434" v="79" actId="47"/>
        <pc:sldMkLst>
          <pc:docMk/>
          <pc:sldMk cId="1005817867" sldId="485"/>
        </pc:sldMkLst>
      </pc:sldChg>
      <pc:sldChg chg="add del">
        <pc:chgData name="Frederic Allez" userId="6d387ab6-e334-4fb3-b91c-36088fa8e06a" providerId="ADAL" clId="{266078CF-6221-4814-96BB-F19041A50402}" dt="2025-05-21T07:00:24.019" v="77" actId="47"/>
        <pc:sldMkLst>
          <pc:docMk/>
          <pc:sldMk cId="2332917614" sldId="485"/>
        </pc:sldMkLst>
      </pc:sldChg>
      <pc:sldChg chg="add del">
        <pc:chgData name="Frederic Allez" userId="6d387ab6-e334-4fb3-b91c-36088fa8e06a" providerId="ADAL" clId="{266078CF-6221-4814-96BB-F19041A50402}" dt="2025-05-21T07:59:05.277" v="1126" actId="47"/>
        <pc:sldMkLst>
          <pc:docMk/>
          <pc:sldMk cId="2226972298" sldId="505"/>
        </pc:sldMkLst>
      </pc:sldChg>
      <pc:sldChg chg="add del">
        <pc:chgData name="Frederic Allez" userId="6d387ab6-e334-4fb3-b91c-36088fa8e06a" providerId="ADAL" clId="{266078CF-6221-4814-96BB-F19041A50402}" dt="2025-05-21T07:59:05.277" v="1126" actId="47"/>
        <pc:sldMkLst>
          <pc:docMk/>
          <pc:sldMk cId="1154095191" sldId="506"/>
        </pc:sldMkLst>
      </pc:sldChg>
      <pc:sldChg chg="add del">
        <pc:chgData name="Frederic Allez" userId="6d387ab6-e334-4fb3-b91c-36088fa8e06a" providerId="ADAL" clId="{266078CF-6221-4814-96BB-F19041A50402}" dt="2025-05-21T07:59:05.277" v="1126" actId="47"/>
        <pc:sldMkLst>
          <pc:docMk/>
          <pc:sldMk cId="883768931" sldId="507"/>
        </pc:sldMkLst>
      </pc:sldChg>
      <pc:sldChg chg="add del">
        <pc:chgData name="Frederic Allez" userId="6d387ab6-e334-4fb3-b91c-36088fa8e06a" providerId="ADAL" clId="{266078CF-6221-4814-96BB-F19041A50402}" dt="2025-05-21T07:59:05.277" v="1126" actId="47"/>
        <pc:sldMkLst>
          <pc:docMk/>
          <pc:sldMk cId="916623311" sldId="508"/>
        </pc:sldMkLst>
      </pc:sldChg>
      <pc:sldChg chg="add del">
        <pc:chgData name="Frederic Allez" userId="6d387ab6-e334-4fb3-b91c-36088fa8e06a" providerId="ADAL" clId="{266078CF-6221-4814-96BB-F19041A50402}" dt="2025-05-21T07:59:05.277" v="1126" actId="47"/>
        <pc:sldMkLst>
          <pc:docMk/>
          <pc:sldMk cId="3270963631" sldId="509"/>
        </pc:sldMkLst>
      </pc:sldChg>
      <pc:sldChg chg="addSp delSp add del mod">
        <pc:chgData name="Frederic Allez" userId="6d387ab6-e334-4fb3-b91c-36088fa8e06a" providerId="ADAL" clId="{266078CF-6221-4814-96BB-F19041A50402}" dt="2025-05-21T07:58:26.927" v="1124" actId="2696"/>
        <pc:sldMkLst>
          <pc:docMk/>
          <pc:sldMk cId="68120276" sldId="510"/>
        </pc:sldMkLst>
        <pc:picChg chg="add del">
          <ac:chgData name="Frederic Allez" userId="6d387ab6-e334-4fb3-b91c-36088fa8e06a" providerId="ADAL" clId="{266078CF-6221-4814-96BB-F19041A50402}" dt="2025-05-21T07:20:10.518" v="312" actId="22"/>
          <ac:picMkLst>
            <pc:docMk/>
            <pc:sldMk cId="68120276" sldId="510"/>
            <ac:picMk id="3" creationId="{1920616A-DA7A-CB77-DA9B-70F6EC2828AF}"/>
          </ac:picMkLst>
        </pc:picChg>
      </pc:sldChg>
      <pc:sldChg chg="add">
        <pc:chgData name="Frederic Allez" userId="6d387ab6-e334-4fb3-b91c-36088fa8e06a" providerId="ADAL" clId="{266078CF-6221-4814-96BB-F19041A50402}" dt="2025-05-21T07:58:35.579" v="1125"/>
        <pc:sldMkLst>
          <pc:docMk/>
          <pc:sldMk cId="1194236973" sldId="510"/>
        </pc:sldMkLst>
      </pc:sldChg>
      <pc:sldChg chg="add del">
        <pc:chgData name="Frederic Allez" userId="6d387ab6-e334-4fb3-b91c-36088fa8e06a" providerId="ADAL" clId="{266078CF-6221-4814-96BB-F19041A50402}" dt="2025-05-21T07:59:05.277" v="1126" actId="47"/>
        <pc:sldMkLst>
          <pc:docMk/>
          <pc:sldMk cId="1944985748" sldId="523"/>
        </pc:sldMkLst>
      </pc:sldChg>
      <pc:sldChg chg="add del">
        <pc:chgData name="Frederic Allez" userId="6d387ab6-e334-4fb3-b91c-36088fa8e06a" providerId="ADAL" clId="{266078CF-6221-4814-96BB-F19041A50402}" dt="2025-05-21T07:59:05.277" v="1126" actId="47"/>
        <pc:sldMkLst>
          <pc:docMk/>
          <pc:sldMk cId="1380726975" sldId="531"/>
        </pc:sldMkLst>
      </pc:sldChg>
      <pc:sldChg chg="add del">
        <pc:chgData name="Frederic Allez" userId="6d387ab6-e334-4fb3-b91c-36088fa8e06a" providerId="ADAL" clId="{266078CF-6221-4814-96BB-F19041A50402}" dt="2025-05-21T07:59:05.277" v="1126" actId="47"/>
        <pc:sldMkLst>
          <pc:docMk/>
          <pc:sldMk cId="966728919" sldId="532"/>
        </pc:sldMkLst>
      </pc:sldChg>
      <pc:sldChg chg="add del">
        <pc:chgData name="Frederic Allez" userId="6d387ab6-e334-4fb3-b91c-36088fa8e06a" providerId="ADAL" clId="{266078CF-6221-4814-96BB-F19041A50402}" dt="2025-05-21T07:59:05.277" v="1126" actId="47"/>
        <pc:sldMkLst>
          <pc:docMk/>
          <pc:sldMk cId="1332843648" sldId="533"/>
        </pc:sldMkLst>
      </pc:sldChg>
      <pc:sldChg chg="add del">
        <pc:chgData name="Frederic Allez" userId="6d387ab6-e334-4fb3-b91c-36088fa8e06a" providerId="ADAL" clId="{266078CF-6221-4814-96BB-F19041A50402}" dt="2025-05-21T07:59:05.277" v="1126" actId="47"/>
        <pc:sldMkLst>
          <pc:docMk/>
          <pc:sldMk cId="1785059274" sldId="534"/>
        </pc:sldMkLst>
      </pc:sldChg>
      <pc:sldChg chg="add del">
        <pc:chgData name="Frederic Allez" userId="6d387ab6-e334-4fb3-b91c-36088fa8e06a" providerId="ADAL" clId="{266078CF-6221-4814-96BB-F19041A50402}" dt="2025-05-21T07:59:05.277" v="1126" actId="47"/>
        <pc:sldMkLst>
          <pc:docMk/>
          <pc:sldMk cId="1339217861" sldId="535"/>
        </pc:sldMkLst>
      </pc:sldChg>
      <pc:sldChg chg="add del">
        <pc:chgData name="Frederic Allez" userId="6d387ab6-e334-4fb3-b91c-36088fa8e06a" providerId="ADAL" clId="{266078CF-6221-4814-96BB-F19041A50402}" dt="2025-05-21T07:59:05.277" v="1126" actId="47"/>
        <pc:sldMkLst>
          <pc:docMk/>
          <pc:sldMk cId="1650466015" sldId="536"/>
        </pc:sldMkLst>
      </pc:sldChg>
      <pc:sldChg chg="add del">
        <pc:chgData name="Frederic Allez" userId="6d387ab6-e334-4fb3-b91c-36088fa8e06a" providerId="ADAL" clId="{266078CF-6221-4814-96BB-F19041A50402}" dt="2025-05-21T07:59:05.277" v="1126" actId="47"/>
        <pc:sldMkLst>
          <pc:docMk/>
          <pc:sldMk cId="2961758654" sldId="537"/>
        </pc:sldMkLst>
      </pc:sldChg>
      <pc:sldChg chg="add del">
        <pc:chgData name="Frederic Allez" userId="6d387ab6-e334-4fb3-b91c-36088fa8e06a" providerId="ADAL" clId="{266078CF-6221-4814-96BB-F19041A50402}" dt="2025-05-21T07:59:05.277" v="1126" actId="47"/>
        <pc:sldMkLst>
          <pc:docMk/>
          <pc:sldMk cId="1590768061" sldId="538"/>
        </pc:sldMkLst>
      </pc:sldChg>
      <pc:sldChg chg="add del">
        <pc:chgData name="Frederic Allez" userId="6d387ab6-e334-4fb3-b91c-36088fa8e06a" providerId="ADAL" clId="{266078CF-6221-4814-96BB-F19041A50402}" dt="2025-05-21T07:59:05.277" v="1126" actId="47"/>
        <pc:sldMkLst>
          <pc:docMk/>
          <pc:sldMk cId="2012000844" sldId="539"/>
        </pc:sldMkLst>
      </pc:sldChg>
      <pc:sldChg chg="add del">
        <pc:chgData name="Frederic Allez" userId="6d387ab6-e334-4fb3-b91c-36088fa8e06a" providerId="ADAL" clId="{266078CF-6221-4814-96BB-F19041A50402}" dt="2025-05-21T07:59:05.277" v="1126" actId="47"/>
        <pc:sldMkLst>
          <pc:docMk/>
          <pc:sldMk cId="859285863" sldId="540"/>
        </pc:sldMkLst>
      </pc:sldChg>
      <pc:sldChg chg="add del">
        <pc:chgData name="Frederic Allez" userId="6d387ab6-e334-4fb3-b91c-36088fa8e06a" providerId="ADAL" clId="{266078CF-6221-4814-96BB-F19041A50402}" dt="2025-05-21T07:59:05.277" v="1126" actId="47"/>
        <pc:sldMkLst>
          <pc:docMk/>
          <pc:sldMk cId="2374230537" sldId="541"/>
        </pc:sldMkLst>
      </pc:sldChg>
      <pc:sldChg chg="add del">
        <pc:chgData name="Frederic Allez" userId="6d387ab6-e334-4fb3-b91c-36088fa8e06a" providerId="ADAL" clId="{266078CF-6221-4814-96BB-F19041A50402}" dt="2025-05-21T07:59:05.277" v="1126" actId="47"/>
        <pc:sldMkLst>
          <pc:docMk/>
          <pc:sldMk cId="379431336" sldId="542"/>
        </pc:sldMkLst>
      </pc:sldChg>
      <pc:sldChg chg="addSp delSp modSp add del mod">
        <pc:chgData name="Frederic Allez" userId="6d387ab6-e334-4fb3-b91c-36088fa8e06a" providerId="ADAL" clId="{266078CF-6221-4814-96BB-F19041A50402}" dt="2025-05-21T07:59:05.277" v="1126" actId="47"/>
        <pc:sldMkLst>
          <pc:docMk/>
          <pc:sldMk cId="2209951471" sldId="543"/>
        </pc:sldMkLst>
        <pc:spChg chg="mod">
          <ac:chgData name="Frederic Allez" userId="6d387ab6-e334-4fb3-b91c-36088fa8e06a" providerId="ADAL" clId="{266078CF-6221-4814-96BB-F19041A50402}" dt="2025-05-21T07:21:07.618" v="352" actId="20577"/>
          <ac:spMkLst>
            <pc:docMk/>
            <pc:sldMk cId="2209951471" sldId="543"/>
            <ac:spMk id="2" creationId="{72A4A636-8D97-9D14-809D-EC84FA264254}"/>
          </ac:spMkLst>
        </pc:spChg>
        <pc:spChg chg="mod">
          <ac:chgData name="Frederic Allez" userId="6d387ab6-e334-4fb3-b91c-36088fa8e06a" providerId="ADAL" clId="{266078CF-6221-4814-96BB-F19041A50402}" dt="2025-05-21T07:21:20.111" v="383" actId="20577"/>
          <ac:spMkLst>
            <pc:docMk/>
            <pc:sldMk cId="2209951471" sldId="543"/>
            <ac:spMk id="3" creationId="{941759B2-A08D-FA4A-BC32-707A25A4BBA6}"/>
          </ac:spMkLst>
        </pc:spChg>
        <pc:spChg chg="add del">
          <ac:chgData name="Frederic Allez" userId="6d387ab6-e334-4fb3-b91c-36088fa8e06a" providerId="ADAL" clId="{266078CF-6221-4814-96BB-F19041A50402}" dt="2025-05-21T07:21:32.065" v="385" actId="22"/>
          <ac:spMkLst>
            <pc:docMk/>
            <pc:sldMk cId="2209951471" sldId="543"/>
            <ac:spMk id="8" creationId="{F7FBF2B8-907E-2683-3A45-273729A65315}"/>
          </ac:spMkLst>
        </pc:spChg>
        <pc:picChg chg="add del">
          <ac:chgData name="Frederic Allez" userId="6d387ab6-e334-4fb3-b91c-36088fa8e06a" providerId="ADAL" clId="{266078CF-6221-4814-96BB-F19041A50402}" dt="2025-05-21T07:20:01.582" v="310" actId="22"/>
          <ac:picMkLst>
            <pc:docMk/>
            <pc:sldMk cId="2209951471" sldId="543"/>
            <ac:picMk id="6" creationId="{43439955-704E-6610-931B-D289EFB41C2A}"/>
          </ac:picMkLst>
        </pc:picChg>
      </pc:sldChg>
      <pc:sldChg chg="addSp modSp add del mod">
        <pc:chgData name="Frederic Allez" userId="6d387ab6-e334-4fb3-b91c-36088fa8e06a" providerId="ADAL" clId="{266078CF-6221-4814-96BB-F19041A50402}" dt="2025-05-21T07:59:05.277" v="1126" actId="47"/>
        <pc:sldMkLst>
          <pc:docMk/>
          <pc:sldMk cId="1317238919" sldId="544"/>
        </pc:sldMkLst>
        <pc:picChg chg="add mod">
          <ac:chgData name="Frederic Allez" userId="6d387ab6-e334-4fb3-b91c-36088fa8e06a" providerId="ADAL" clId="{266078CF-6221-4814-96BB-F19041A50402}" dt="2025-05-21T07:20:46.115" v="316" actId="1076"/>
          <ac:picMkLst>
            <pc:docMk/>
            <pc:sldMk cId="1317238919" sldId="544"/>
            <ac:picMk id="6" creationId="{81B424B4-B203-1CB3-5E99-70A4B2724E11}"/>
          </ac:picMkLst>
        </pc:picChg>
      </pc:sldChg>
      <pc:sldChg chg="addSp delSp modSp add mod">
        <pc:chgData name="Frederic Allez" userId="6d387ab6-e334-4fb3-b91c-36088fa8e06a" providerId="ADAL" clId="{266078CF-6221-4814-96BB-F19041A50402}" dt="2025-05-21T07:55:16.999" v="1104" actId="1076"/>
        <pc:sldMkLst>
          <pc:docMk/>
          <pc:sldMk cId="3930999588" sldId="545"/>
        </pc:sldMkLst>
        <pc:spChg chg="mod">
          <ac:chgData name="Frederic Allez" userId="6d387ab6-e334-4fb3-b91c-36088fa8e06a" providerId="ADAL" clId="{266078CF-6221-4814-96BB-F19041A50402}" dt="2025-05-21T07:45:25.305" v="853" actId="20577"/>
          <ac:spMkLst>
            <pc:docMk/>
            <pc:sldMk cId="3930999588" sldId="545"/>
            <ac:spMk id="2" creationId="{F7F3BAFE-B1F3-4D87-EC14-F4C6CA6677D1}"/>
          </ac:spMkLst>
        </pc:spChg>
        <pc:spChg chg="mod">
          <ac:chgData name="Frederic Allez" userId="6d387ab6-e334-4fb3-b91c-36088fa8e06a" providerId="ADAL" clId="{266078CF-6221-4814-96BB-F19041A50402}" dt="2025-05-21T07:46:25.979" v="885" actId="20577"/>
          <ac:spMkLst>
            <pc:docMk/>
            <pc:sldMk cId="3930999588" sldId="545"/>
            <ac:spMk id="3" creationId="{B1A3D975-A301-296D-F8B8-55C4CD025668}"/>
          </ac:spMkLst>
        </pc:spChg>
        <pc:picChg chg="add del mod">
          <ac:chgData name="Frederic Allez" userId="6d387ab6-e334-4fb3-b91c-36088fa8e06a" providerId="ADAL" clId="{266078CF-6221-4814-96BB-F19041A50402}" dt="2025-05-21T07:55:01.154" v="1098" actId="478"/>
          <ac:picMkLst>
            <pc:docMk/>
            <pc:sldMk cId="3930999588" sldId="545"/>
            <ac:picMk id="6" creationId="{1CDB95D5-BE19-7131-08A1-9740A61162E4}"/>
          </ac:picMkLst>
        </pc:picChg>
        <pc:picChg chg="add mod">
          <ac:chgData name="Frederic Allez" userId="6d387ab6-e334-4fb3-b91c-36088fa8e06a" providerId="ADAL" clId="{266078CF-6221-4814-96BB-F19041A50402}" dt="2025-05-21T07:55:16.999" v="1104" actId="1076"/>
          <ac:picMkLst>
            <pc:docMk/>
            <pc:sldMk cId="3930999588" sldId="545"/>
            <ac:picMk id="8" creationId="{E4E5F082-D07D-70FF-7216-A60E44551313}"/>
          </ac:picMkLst>
        </pc:picChg>
      </pc:sldChg>
      <pc:sldChg chg="addSp delSp modSp add mod">
        <pc:chgData name="Frederic Allez" userId="6d387ab6-e334-4fb3-b91c-36088fa8e06a" providerId="ADAL" clId="{266078CF-6221-4814-96BB-F19041A50402}" dt="2025-05-21T07:42:18.756" v="836" actId="20577"/>
        <pc:sldMkLst>
          <pc:docMk/>
          <pc:sldMk cId="909944764" sldId="546"/>
        </pc:sldMkLst>
        <pc:spChg chg="mod">
          <ac:chgData name="Frederic Allez" userId="6d387ab6-e334-4fb3-b91c-36088fa8e06a" providerId="ADAL" clId="{266078CF-6221-4814-96BB-F19041A50402}" dt="2025-05-21T07:41:33.350" v="795" actId="20577"/>
          <ac:spMkLst>
            <pc:docMk/>
            <pc:sldMk cId="909944764" sldId="546"/>
            <ac:spMk id="2" creationId="{B3A358D9-7EE7-1D62-3D0B-12FAEC79D77C}"/>
          </ac:spMkLst>
        </pc:spChg>
        <pc:spChg chg="mod">
          <ac:chgData name="Frederic Allez" userId="6d387ab6-e334-4fb3-b91c-36088fa8e06a" providerId="ADAL" clId="{266078CF-6221-4814-96BB-F19041A50402}" dt="2025-05-21T07:42:18.756" v="836" actId="20577"/>
          <ac:spMkLst>
            <pc:docMk/>
            <pc:sldMk cId="909944764" sldId="546"/>
            <ac:spMk id="3" creationId="{33C8CB9A-2588-9C5B-FBE8-BAEE789A3CA9}"/>
          </ac:spMkLst>
        </pc:spChg>
        <pc:picChg chg="del">
          <ac:chgData name="Frederic Allez" userId="6d387ab6-e334-4fb3-b91c-36088fa8e06a" providerId="ADAL" clId="{266078CF-6221-4814-96BB-F19041A50402}" dt="2025-05-21T07:33:44.204" v="639" actId="478"/>
          <ac:picMkLst>
            <pc:docMk/>
            <pc:sldMk cId="909944764" sldId="546"/>
            <ac:picMk id="6" creationId="{39E8F634-F911-85B3-B8B3-A66DAF7563D4}"/>
          </ac:picMkLst>
        </pc:picChg>
        <pc:picChg chg="add del mod">
          <ac:chgData name="Frederic Allez" userId="6d387ab6-e334-4fb3-b91c-36088fa8e06a" providerId="ADAL" clId="{266078CF-6221-4814-96BB-F19041A50402}" dt="2025-05-21T07:40:20.214" v="735" actId="478"/>
          <ac:picMkLst>
            <pc:docMk/>
            <pc:sldMk cId="909944764" sldId="546"/>
            <ac:picMk id="7" creationId="{6DA3DFB0-1E91-177C-DFEF-08087E584D07}"/>
          </ac:picMkLst>
        </pc:picChg>
        <pc:picChg chg="add mod">
          <ac:chgData name="Frederic Allez" userId="6d387ab6-e334-4fb3-b91c-36088fa8e06a" providerId="ADAL" clId="{266078CF-6221-4814-96BB-F19041A50402}" dt="2025-05-21T07:40:27.899" v="738" actId="1076"/>
          <ac:picMkLst>
            <pc:docMk/>
            <pc:sldMk cId="909944764" sldId="546"/>
            <ac:picMk id="9" creationId="{3C265409-8950-12ED-559E-E7C6C7050459}"/>
          </ac:picMkLst>
        </pc:picChg>
      </pc:sldChg>
      <pc:sldChg chg="modSp add del mod">
        <pc:chgData name="Frederic Allez" userId="6d387ab6-e334-4fb3-b91c-36088fa8e06a" providerId="ADAL" clId="{266078CF-6221-4814-96BB-F19041A50402}" dt="2025-05-21T07:45:12.304" v="842" actId="47"/>
        <pc:sldMkLst>
          <pc:docMk/>
          <pc:sldMk cId="1289562077" sldId="547"/>
        </pc:sldMkLst>
        <pc:spChg chg="mod">
          <ac:chgData name="Frederic Allez" userId="6d387ab6-e334-4fb3-b91c-36088fa8e06a" providerId="ADAL" clId="{266078CF-6221-4814-96BB-F19041A50402}" dt="2025-05-21T07:41:51.641" v="798" actId="20577"/>
          <ac:spMkLst>
            <pc:docMk/>
            <pc:sldMk cId="1289562077" sldId="547"/>
            <ac:spMk id="2" creationId="{1DE6C7FD-B227-0BA7-753E-7163DBAA36B1}"/>
          </ac:spMkLst>
        </pc:spChg>
        <pc:spChg chg="mod">
          <ac:chgData name="Frederic Allez" userId="6d387ab6-e334-4fb3-b91c-36088fa8e06a" providerId="ADAL" clId="{266078CF-6221-4814-96BB-F19041A50402}" dt="2025-05-21T07:42:02.599" v="820" actId="20577"/>
          <ac:spMkLst>
            <pc:docMk/>
            <pc:sldMk cId="1289562077" sldId="547"/>
            <ac:spMk id="3" creationId="{D06A3BE2-8F19-0A75-1627-B5FB1B0C1C86}"/>
          </ac:spMkLst>
        </pc:spChg>
      </pc:sldChg>
      <pc:sldChg chg="addSp delSp modSp add mod">
        <pc:chgData name="Frederic Allez" userId="6d387ab6-e334-4fb3-b91c-36088fa8e06a" providerId="ADAL" clId="{266078CF-6221-4814-96BB-F19041A50402}" dt="2025-05-21T07:45:00.515" v="841" actId="1076"/>
        <pc:sldMkLst>
          <pc:docMk/>
          <pc:sldMk cId="2393249469" sldId="548"/>
        </pc:sldMkLst>
        <pc:picChg chg="add mod">
          <ac:chgData name="Frederic Allez" userId="6d387ab6-e334-4fb3-b91c-36088fa8e06a" providerId="ADAL" clId="{266078CF-6221-4814-96BB-F19041A50402}" dt="2025-05-21T07:45:00.515" v="841" actId="1076"/>
          <ac:picMkLst>
            <pc:docMk/>
            <pc:sldMk cId="2393249469" sldId="548"/>
            <ac:picMk id="6" creationId="{11FDCB3A-B04B-536D-F760-2EE2DBB871EE}"/>
          </ac:picMkLst>
        </pc:picChg>
        <pc:picChg chg="del">
          <ac:chgData name="Frederic Allez" userId="6d387ab6-e334-4fb3-b91c-36088fa8e06a" providerId="ADAL" clId="{266078CF-6221-4814-96BB-F19041A50402}" dt="2025-05-21T07:44:53.567" v="838" actId="478"/>
          <ac:picMkLst>
            <pc:docMk/>
            <pc:sldMk cId="2393249469" sldId="548"/>
            <ac:picMk id="9" creationId="{14F22F43-9ECB-7FF5-04E1-FC8F77C63C17}"/>
          </ac:picMkLst>
        </pc:picChg>
      </pc:sldChg>
      <pc:sldChg chg="addSp delSp modSp add mod">
        <pc:chgData name="Frederic Allez" userId="6d387ab6-e334-4fb3-b91c-36088fa8e06a" providerId="ADAL" clId="{266078CF-6221-4814-96BB-F19041A50402}" dt="2025-05-21T07:56:34.677" v="1112" actId="1076"/>
        <pc:sldMkLst>
          <pc:docMk/>
          <pc:sldMk cId="225427973" sldId="549"/>
        </pc:sldMkLst>
        <pc:spChg chg="mod">
          <ac:chgData name="Frederic Allez" userId="6d387ab6-e334-4fb3-b91c-36088fa8e06a" providerId="ADAL" clId="{266078CF-6221-4814-96BB-F19041A50402}" dt="2025-05-21T07:52:41.546" v="888" actId="20577"/>
          <ac:spMkLst>
            <pc:docMk/>
            <pc:sldMk cId="225427973" sldId="549"/>
            <ac:spMk id="2" creationId="{B3F9A349-E1C7-23A2-B4BC-FF3F69955645}"/>
          </ac:spMkLst>
        </pc:spChg>
        <pc:spChg chg="mod">
          <ac:chgData name="Frederic Allez" userId="6d387ab6-e334-4fb3-b91c-36088fa8e06a" providerId="ADAL" clId="{266078CF-6221-4814-96BB-F19041A50402}" dt="2025-05-21T07:53:33.537" v="1096" actId="6549"/>
          <ac:spMkLst>
            <pc:docMk/>
            <pc:sldMk cId="225427973" sldId="549"/>
            <ac:spMk id="3" creationId="{229D6507-5631-4A2D-1AF9-2FB98DA3409E}"/>
          </ac:spMkLst>
        </pc:spChg>
        <pc:picChg chg="del">
          <ac:chgData name="Frederic Allez" userId="6d387ab6-e334-4fb3-b91c-36088fa8e06a" providerId="ADAL" clId="{266078CF-6221-4814-96BB-F19041A50402}" dt="2025-05-21T07:56:11.530" v="1106" actId="478"/>
          <ac:picMkLst>
            <pc:docMk/>
            <pc:sldMk cId="225427973" sldId="549"/>
            <ac:picMk id="6" creationId="{91BC6414-7512-B0F3-0D29-7FA6630D32B6}"/>
          </ac:picMkLst>
        </pc:picChg>
        <pc:picChg chg="add mod">
          <ac:chgData name="Frederic Allez" userId="6d387ab6-e334-4fb3-b91c-36088fa8e06a" providerId="ADAL" clId="{266078CF-6221-4814-96BB-F19041A50402}" dt="2025-05-21T07:56:34.677" v="1112" actId="1076"/>
          <ac:picMkLst>
            <pc:docMk/>
            <pc:sldMk cId="225427973" sldId="549"/>
            <ac:picMk id="8" creationId="{ACA837B8-1619-CB9D-616F-D9942B55E20F}"/>
          </ac:picMkLst>
        </pc:picChg>
      </pc:sldChg>
      <pc:sldChg chg="add">
        <pc:chgData name="Frederic Allez" userId="6d387ab6-e334-4fb3-b91c-36088fa8e06a" providerId="ADAL" clId="{266078CF-6221-4814-96BB-F19041A50402}" dt="2025-05-21T07:53:46.999" v="1097"/>
        <pc:sldMkLst>
          <pc:docMk/>
          <pc:sldMk cId="395029718" sldId="550"/>
        </pc:sldMkLst>
      </pc:sldChg>
      <pc:sldChg chg="add del">
        <pc:chgData name="Frederic Allez" userId="6d387ab6-e334-4fb3-b91c-36088fa8e06a" providerId="ADAL" clId="{266078CF-6221-4814-96BB-F19041A50402}" dt="2025-05-21T07:56:14.642" v="1107" actId="2696"/>
        <pc:sldMkLst>
          <pc:docMk/>
          <pc:sldMk cId="434530516" sldId="551"/>
        </pc:sldMkLst>
      </pc:sldChg>
      <pc:sldChg chg="delSp add del mod">
        <pc:chgData name="Frederic Allez" userId="6d387ab6-e334-4fb3-b91c-36088fa8e06a" providerId="ADAL" clId="{266078CF-6221-4814-96BB-F19041A50402}" dt="2025-05-21T07:59:05.277" v="1126" actId="47"/>
        <pc:sldMkLst>
          <pc:docMk/>
          <pc:sldMk cId="1509473700" sldId="551"/>
        </pc:sldMkLst>
        <pc:picChg chg="del">
          <ac:chgData name="Frederic Allez" userId="6d387ab6-e334-4fb3-b91c-36088fa8e06a" providerId="ADAL" clId="{266078CF-6221-4814-96BB-F19041A50402}" dt="2025-05-21T07:56:26.549" v="1109" actId="21"/>
          <ac:picMkLst>
            <pc:docMk/>
            <pc:sldMk cId="1509473700" sldId="551"/>
            <ac:picMk id="8" creationId="{ACA837B8-1619-CB9D-616F-D9942B55E20F}"/>
          </ac:picMkLst>
        </pc:picChg>
      </pc:sldChg>
      <pc:sldChg chg="add del">
        <pc:chgData name="Frederic Allez" userId="6d387ab6-e334-4fb3-b91c-36088fa8e06a" providerId="ADAL" clId="{266078CF-6221-4814-96BB-F19041A50402}" dt="2025-05-21T07:59:05.277" v="1126" actId="47"/>
        <pc:sldMkLst>
          <pc:docMk/>
          <pc:sldMk cId="1992019051" sldId="552"/>
        </pc:sldMkLst>
      </pc:sldChg>
      <pc:sldChg chg="add del">
        <pc:chgData name="Frederic Allez" userId="6d387ab6-e334-4fb3-b91c-36088fa8e06a" providerId="ADAL" clId="{266078CF-6221-4814-96BB-F19041A50402}" dt="2025-05-21T07:59:05.277" v="1126" actId="47"/>
        <pc:sldMkLst>
          <pc:docMk/>
          <pc:sldMk cId="4140760533" sldId="55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B03C915C-FECE-45FD-A065-52EBAF078A5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3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16/07/96</a:t>
            </a:r>
            <a:endParaRPr lang="en-US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75" tIns="46840" rIns="93675" bIns="4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2126296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16/07/96</a:t>
            </a:r>
            <a:endParaRPr lang="en-US" sz="1200" i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##</a:t>
            </a:r>
            <a:endParaRPr lang="en-US" sz="1200" i="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Modifiez le style du titre</a:t>
            </a:r>
            <a:endParaRPr lang="en-US" noProof="0" dirty="0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Modifiez le style des sous-titres du masque</a:t>
            </a:r>
            <a:endParaRPr lang="en-US" noProof="0" dirty="0"/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1C0BE46-DD30-72FA-D90B-08489817C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19" y="120101"/>
            <a:ext cx="2851949" cy="1523582"/>
          </a:xfrm>
          <a:prstGeom prst="rect">
            <a:avLst/>
          </a:prstGeom>
        </p:spPr>
      </p:pic>
      <p:pic>
        <p:nvPicPr>
          <p:cNvPr id="5" name="Image 4" descr="Une image contenant texte, logo, Graphique, Police&#10;&#10;Description générée automatiquement">
            <a:extLst>
              <a:ext uri="{FF2B5EF4-FFF2-40B4-BE49-F238E27FC236}">
                <a16:creationId xmlns:a16="http://schemas.microsoft.com/office/drawing/2014/main" id="{F4D2CC73-5297-CEDD-42CE-6BDE7F170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t="12398" r="7596" b="25495"/>
          <a:stretch/>
        </p:blipFill>
        <p:spPr>
          <a:xfrm>
            <a:off x="243910" y="5627678"/>
            <a:ext cx="1817231" cy="913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9ED1CC-5D50-49AE-91C0-3DB1858223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E78B3F-359C-4EC0-B3D0-460938BA80A7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676" y="620688"/>
            <a:ext cx="73551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DA64B5-1E89-4230-BD4D-3DF416E0A98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8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D37B32-7DFE-4276-B48F-6D615B6A317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8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8FAC51-DB8F-4653-9339-768FB043CD1A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17748" y="764704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3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Cliquer pour modifier le style du </a:t>
            </a:r>
            <a:r>
              <a:rPr lang="en-US" dirty="0" err="1"/>
              <a:t>titre</a:t>
            </a:r>
            <a:r>
              <a:rPr lang="en-US" dirty="0"/>
              <a:t> du masque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Cliquer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15A0467-08D2-42F9-1934-ADF739393FB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" y="6268080"/>
            <a:ext cx="923931" cy="4935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accent5">
              <a:lumMod val="7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accent5">
              <a:lumMod val="7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accent5">
              <a:lumMod val="7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accent5">
              <a:lumMod val="7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75656" y="1676400"/>
            <a:ext cx="7287344" cy="1462088"/>
          </a:xfrm>
        </p:spPr>
        <p:txBody>
          <a:bodyPr/>
          <a:lstStyle/>
          <a:p>
            <a:r>
              <a:rPr lang="fr-FR" sz="3600" dirty="0"/>
              <a:t>Le recensement progressif en mode SAAS 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61048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Forum OASIS-OKAPI – Session 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16C8F75-A8B2-685C-5739-A02E9C9C3D3F}"/>
              </a:ext>
            </a:extLst>
          </p:cNvPr>
          <p:cNvSpPr txBox="1"/>
          <p:nvPr/>
        </p:nvSpPr>
        <p:spPr>
          <a:xfrm>
            <a:off x="5110008" y="616530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2"/>
                </a:solidFill>
              </a:rPr>
              <a:t>Mercredi 21 mai 2025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0EC31C-3EC8-B9CE-94E4-E0980C6E0992}"/>
              </a:ext>
            </a:extLst>
          </p:cNvPr>
          <p:cNvSpPr txBox="1"/>
          <p:nvPr/>
        </p:nvSpPr>
        <p:spPr>
          <a:xfrm>
            <a:off x="362400" y="692696"/>
            <a:ext cx="500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</a:rPr>
              <a:t>21-23 mai 2025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noProof="0" dirty="0"/>
              <a:t>Le recensement progressif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>
            <a:normAutofit/>
          </a:bodyPr>
          <a:lstStyle/>
          <a:p>
            <a:r>
              <a:rPr lang="fr-FR" noProof="0" dirty="0"/>
              <a:t>Illustration : Mise en place d’un système de gestion pour les 122 ouvrages d’art d’une métropole</a:t>
            </a:r>
          </a:p>
          <a:p>
            <a:pPr marL="0" indent="0">
              <a:buNone/>
            </a:pPr>
            <a:endParaRPr lang="fr-FR" noProof="0" dirty="0">
              <a:solidFill>
                <a:srgbClr val="FFC000"/>
              </a:solidFill>
            </a:endParaRPr>
          </a:p>
          <a:p>
            <a:endParaRPr lang="fr-FR" noProof="0" dirty="0">
              <a:solidFill>
                <a:srgbClr val="FFC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06269FA-4F5C-0814-71C8-153B109DFBE6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b="1">
                <a:solidFill>
                  <a:schemeClr val="accent2"/>
                </a:solidFill>
              </a:defRPr>
            </a:lvl1pPr>
          </a:lstStyle>
          <a:p>
            <a:r>
              <a:rPr lang="fr-FR" noProof="0" dirty="0"/>
              <a:t>Le recensement progressif en mode SAAS</a:t>
            </a:r>
          </a:p>
        </p:txBody>
      </p:sp>
    </p:spTree>
    <p:extLst>
      <p:ext uri="{BB962C8B-B14F-4D97-AF65-F5344CB8AC3E}">
        <p14:creationId xmlns:p14="http://schemas.microsoft.com/office/powerpoint/2010/main" val="862545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10301-E022-D048-9054-2990BB1CE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04B26F-3C24-5694-C756-B06CFDF64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Remise Evreux Porte de Normandie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F37CDEF-DDF9-8C5D-9163-4E0681375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575" y="1879705"/>
            <a:ext cx="7772400" cy="829215"/>
          </a:xfrm>
        </p:spPr>
        <p:txBody>
          <a:bodyPr/>
          <a:lstStyle/>
          <a:p>
            <a:r>
              <a:rPr lang="fr-FR" sz="2400" dirty="0"/>
              <a:t>122 dossiers d’ouvrage remis avec photos associées (vue en plan, élévation amont, élévation aval, …)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1E86FE3-47F1-46DC-7B25-725B4BBC3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896" y="2864995"/>
            <a:ext cx="4443248" cy="312093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92B56C2-0D1A-4167-CF97-CE909DDBDC84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Le recensement progressif en mode SAAS</a:t>
            </a:r>
          </a:p>
        </p:txBody>
      </p:sp>
    </p:spTree>
    <p:extLst>
      <p:ext uri="{BB962C8B-B14F-4D97-AF65-F5344CB8AC3E}">
        <p14:creationId xmlns:p14="http://schemas.microsoft.com/office/powerpoint/2010/main" val="3789761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34E78-F457-0E52-8432-C1726BFAC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C6604FC-2D57-4D0A-551D-36237E8F0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51356"/>
            <a:ext cx="8856984" cy="62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36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2D308-6910-D28D-A762-23721CC6A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A358D9-7EE7-1D62-3D0B-12FAEC79D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Le projet EPN – Etape 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C8CB9A-2588-9C5B-FBE8-BAEE789A3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017713"/>
            <a:ext cx="8271520" cy="619199"/>
          </a:xfrm>
        </p:spPr>
        <p:txBody>
          <a:bodyPr>
            <a:normAutofit/>
          </a:bodyPr>
          <a:lstStyle/>
          <a:p>
            <a:r>
              <a:rPr lang="fr-FR" sz="2400" dirty="0"/>
              <a:t>Recensement dans OASIS-WEB avec des modèles</a:t>
            </a:r>
            <a:endParaRPr lang="en-US" sz="24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E7F76A9-9296-A07C-8568-A6747A12B413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Le recensement progressif en mode SAAS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C265409-8950-12ED-559E-E7C6C7050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564904"/>
            <a:ext cx="7812360" cy="302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44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31840-2034-883A-B790-4FCDF664E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92BACE-536C-0838-B334-8D7FA33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Le projet EPN – Etape 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3653F7-7560-F7DB-48C9-74927E55C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017713"/>
            <a:ext cx="8271520" cy="619199"/>
          </a:xfrm>
        </p:spPr>
        <p:txBody>
          <a:bodyPr>
            <a:normAutofit/>
          </a:bodyPr>
          <a:lstStyle/>
          <a:p>
            <a:r>
              <a:rPr lang="fr-FR" sz="2400" dirty="0"/>
              <a:t>Recensement dans OASIS-WEB avec des modèles</a:t>
            </a:r>
            <a:endParaRPr lang="en-US" sz="24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DEA38F2-0506-74A6-9894-1773DE8DF5EE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Le recensement progressif en mode SAAS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1FDCB3A-B04B-536D-F760-2EE2DBB87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23" y="2636912"/>
            <a:ext cx="7956376" cy="218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49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CF1BC-D75B-0318-7691-0C9F937D0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F3BAFE-B1F3-4D87-EC14-F4C6CA667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Le projet EPN – Etape 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A3D975-A301-296D-F8B8-55C4CD025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017713"/>
            <a:ext cx="8271520" cy="619199"/>
          </a:xfrm>
        </p:spPr>
        <p:txBody>
          <a:bodyPr>
            <a:normAutofit/>
          </a:bodyPr>
          <a:lstStyle/>
          <a:p>
            <a:r>
              <a:rPr lang="fr-FR" sz="2400" dirty="0"/>
              <a:t>Saisie manuelle 122 inspections détaillées de référence </a:t>
            </a:r>
            <a:endParaRPr lang="en-US" sz="24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1BBDF3-F6E2-9B79-A27B-28604630B0D2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Le recensement progressif en mode SAAS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4E5F082-D07D-70FF-7216-A60E44551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59" y="2439080"/>
            <a:ext cx="8345016" cy="356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99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9F369-E869-FD4B-D039-A9EC29E2C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DDB73B-06F8-7D9C-135A-BD90C73BC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Le projet EPN – Etape 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9E8CBC-6E68-4679-B1C2-143E3A8B3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017713"/>
            <a:ext cx="8271520" cy="619199"/>
          </a:xfrm>
        </p:spPr>
        <p:txBody>
          <a:bodyPr>
            <a:normAutofit/>
          </a:bodyPr>
          <a:lstStyle/>
          <a:p>
            <a:r>
              <a:rPr lang="fr-FR" sz="2400" dirty="0"/>
              <a:t>Saisie manuelle 122 inspections détaillées de référence </a:t>
            </a:r>
            <a:endParaRPr lang="en-US" sz="24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AB4D4D8-1829-9E2E-FFC8-155AA0B599E1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Le recensement progressif en mode SAAS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039BAFE-832C-4C57-E80F-C9FC321B6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564904"/>
            <a:ext cx="7772400" cy="258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9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B6C46-B17E-3A37-1063-BD45BCCE7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F9A349-E1C7-23A2-B4BC-FF3F69955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Le projet EPN – Etape 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9D6507-5631-4A2D-1AF9-2FB98DA34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017713"/>
            <a:ext cx="8271520" cy="619199"/>
          </a:xfrm>
        </p:spPr>
        <p:txBody>
          <a:bodyPr>
            <a:normAutofit/>
          </a:bodyPr>
          <a:lstStyle/>
          <a:p>
            <a:r>
              <a:rPr lang="fr-FR" sz="2400" dirty="0"/>
              <a:t>Réalisation des visites internes par le SOA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1F0881-44FE-E70D-23D1-59E2FB7460E9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Le recensement progressif en mode SAAS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CA837B8-1619-CB9D-616F-D9942B55E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556276"/>
            <a:ext cx="5327402" cy="332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7973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6d93d202-47fc-4405-873a-cab67cc5f1b2">false</MarketSpecific>
    <ApprovalStatus xmlns="6d93d202-47fc-4405-873a-cab67cc5f1b2">InProgress</ApprovalStatus>
    <LocComments xmlns="6d93d202-47fc-4405-873a-cab67cc5f1b2" xsi:nil="true"/>
    <DirectSourceMarket xmlns="6d93d202-47fc-4405-873a-cab67cc5f1b2">english</DirectSourceMarket>
    <ThumbnailAssetId xmlns="6d93d202-47fc-4405-873a-cab67cc5f1b2" xsi:nil="true"/>
    <PrimaryImageGen xmlns="6d93d202-47fc-4405-873a-cab67cc5f1b2">false</PrimaryImageGen>
    <LegacyData xmlns="6d93d202-47fc-4405-873a-cab67cc5f1b2" xsi:nil="true"/>
    <TPFriendlyName xmlns="6d93d202-47fc-4405-873a-cab67cc5f1b2" xsi:nil="true"/>
    <NumericId xmlns="6d93d202-47fc-4405-873a-cab67cc5f1b2" xsi:nil="true"/>
    <LocRecommendedHandoff xmlns="6d93d202-47fc-4405-873a-cab67cc5f1b2" xsi:nil="true"/>
    <BlockPublish xmlns="6d93d202-47fc-4405-873a-cab67cc5f1b2">false</BlockPublish>
    <BusinessGroup xmlns="6d93d202-47fc-4405-873a-cab67cc5f1b2" xsi:nil="true"/>
    <OpenTemplate xmlns="6d93d202-47fc-4405-873a-cab67cc5f1b2">false</OpenTemplate>
    <SourceTitle xmlns="6d93d202-47fc-4405-873a-cab67cc5f1b2" xsi:nil="true"/>
    <APEditor xmlns="6d93d202-47fc-4405-873a-cab67cc5f1b2">
      <UserInfo>
        <DisplayName/>
        <AccountId xsi:nil="true"/>
        <AccountType/>
      </UserInfo>
    </APEditor>
    <UALocComments xmlns="6d93d202-47fc-4405-873a-cab67cc5f1b2">2007 Template UpLeveling Do Not HandOff</UALocComments>
    <IntlLangReviewDate xmlns="6d93d202-47fc-4405-873a-cab67cc5f1b2" xsi:nil="true"/>
    <PublishStatusLookup xmlns="6d93d202-47fc-4405-873a-cab67cc5f1b2">
      <Value>479932</Value>
      <Value>479875</Value>
    </PublishStatusLookup>
    <ParentAssetId xmlns="6d93d202-47fc-4405-873a-cab67cc5f1b2" xsi:nil="true"/>
    <FeatureTagsTaxHTField0 xmlns="6d93d202-47fc-4405-873a-cab67cc5f1b2">
      <Terms xmlns="http://schemas.microsoft.com/office/infopath/2007/PartnerControls"/>
    </FeatureTagsTaxHTField0>
    <MachineTranslated xmlns="6d93d202-47fc-4405-873a-cab67cc5f1b2">false</MachineTranslated>
    <Providers xmlns="6d93d202-47fc-4405-873a-cab67cc5f1b2" xsi:nil="true"/>
    <OriginalSourceMarket xmlns="6d93d202-47fc-4405-873a-cab67cc5f1b2">english</OriginalSourceMarket>
    <APDescription xmlns="6d93d202-47fc-4405-873a-cab67cc5f1b2" xsi:nil="true"/>
    <ContentItem xmlns="6d93d202-47fc-4405-873a-cab67cc5f1b2" xsi:nil="true"/>
    <ClipArtFilename xmlns="6d93d202-47fc-4405-873a-cab67cc5f1b2" xsi:nil="true"/>
    <TPInstallLocation xmlns="6d93d202-47fc-4405-873a-cab67cc5f1b2" xsi:nil="true"/>
    <TimesCloned xmlns="6d93d202-47fc-4405-873a-cab67cc5f1b2" xsi:nil="true"/>
    <PublishTargets xmlns="6d93d202-47fc-4405-873a-cab67cc5f1b2">OfficeOnlineVNext,OfficeOnline</PublishTargets>
    <AcquiredFrom xmlns="6d93d202-47fc-4405-873a-cab67cc5f1b2">Internal MS</AcquiredFrom>
    <AssetStart xmlns="6d93d202-47fc-4405-873a-cab67cc5f1b2">2012-01-27T16:40:00+00:00</AssetStart>
    <FriendlyTitle xmlns="6d93d202-47fc-4405-873a-cab67cc5f1b2" xsi:nil="true"/>
    <Provider xmlns="6d93d202-47fc-4405-873a-cab67cc5f1b2" xsi:nil="true"/>
    <LastHandOff xmlns="6d93d202-47fc-4405-873a-cab67cc5f1b2" xsi:nil="true"/>
    <Manager xmlns="6d93d202-47fc-4405-873a-cab67cc5f1b2" xsi:nil="true"/>
    <UALocRecommendation xmlns="6d93d202-47fc-4405-873a-cab67cc5f1b2">Localize</UALocRecommendation>
    <ArtSampleDocs xmlns="6d93d202-47fc-4405-873a-cab67cc5f1b2" xsi:nil="true"/>
    <UACurrentWords xmlns="6d93d202-47fc-4405-873a-cab67cc5f1b2" xsi:nil="true"/>
    <TPClientViewer xmlns="6d93d202-47fc-4405-873a-cab67cc5f1b2" xsi:nil="true"/>
    <TemplateStatus xmlns="6d93d202-47fc-4405-873a-cab67cc5f1b2" xsi:nil="true"/>
    <ShowIn xmlns="6d93d202-47fc-4405-873a-cab67cc5f1b2">Show everywhere</ShowIn>
    <CSXHash xmlns="6d93d202-47fc-4405-873a-cab67cc5f1b2" xsi:nil="true"/>
    <Downloads xmlns="6d93d202-47fc-4405-873a-cab67cc5f1b2">0</Downloads>
    <VoteCount xmlns="6d93d202-47fc-4405-873a-cab67cc5f1b2" xsi:nil="true"/>
    <OOCacheId xmlns="6d93d202-47fc-4405-873a-cab67cc5f1b2" xsi:nil="true"/>
    <IsDeleted xmlns="6d93d202-47fc-4405-873a-cab67cc5f1b2">false</IsDeleted>
    <InternalTagsTaxHTField0 xmlns="6d93d202-47fc-4405-873a-cab67cc5f1b2">
      <Terms xmlns="http://schemas.microsoft.com/office/infopath/2007/PartnerControls"/>
    </InternalTagsTaxHTField0>
    <UANotes xmlns="6d93d202-47fc-4405-873a-cab67cc5f1b2">2003 to 2007 conversion</UANotes>
    <AssetExpire xmlns="6d93d202-47fc-4405-873a-cab67cc5f1b2">2035-01-01T08:00:00+00:00</AssetExpire>
    <CSXSubmissionMarket xmlns="6d93d202-47fc-4405-873a-cab67cc5f1b2" xsi:nil="true"/>
    <DSATActionTaken xmlns="6d93d202-47fc-4405-873a-cab67cc5f1b2" xsi:nil="true"/>
    <SubmitterId xmlns="6d93d202-47fc-4405-873a-cab67cc5f1b2" xsi:nil="true"/>
    <EditorialTags xmlns="6d93d202-47fc-4405-873a-cab67cc5f1b2" xsi:nil="true"/>
    <TPExecutable xmlns="6d93d202-47fc-4405-873a-cab67cc5f1b2" xsi:nil="true"/>
    <CSXSubmissionDate xmlns="6d93d202-47fc-4405-873a-cab67cc5f1b2" xsi:nil="true"/>
    <CSXUpdate xmlns="6d93d202-47fc-4405-873a-cab67cc5f1b2">false</CSXUpdate>
    <AssetType xmlns="6d93d202-47fc-4405-873a-cab67cc5f1b2">TP</AssetType>
    <ApprovalLog xmlns="6d93d202-47fc-4405-873a-cab67cc5f1b2" xsi:nil="true"/>
    <BugNumber xmlns="6d93d202-47fc-4405-873a-cab67cc5f1b2" xsi:nil="true"/>
    <OriginAsset xmlns="6d93d202-47fc-4405-873a-cab67cc5f1b2" xsi:nil="true"/>
    <TPComponent xmlns="6d93d202-47fc-4405-873a-cab67cc5f1b2" xsi:nil="true"/>
    <Milestone xmlns="6d93d202-47fc-4405-873a-cab67cc5f1b2" xsi:nil="true"/>
    <RecommendationsModifier xmlns="6d93d202-47fc-4405-873a-cab67cc5f1b2" xsi:nil="true"/>
    <Component xmlns="64acb2c5-0a2b-4bda-bd34-58e36cbb80d2" xsi:nil="true"/>
    <Description0 xmlns="64acb2c5-0a2b-4bda-bd34-58e36cbb80d2" xsi:nil="true"/>
    <AssetId xmlns="6d93d202-47fc-4405-873a-cab67cc5f1b2">TP102821058</AssetId>
    <PolicheckWords xmlns="6d93d202-47fc-4405-873a-cab67cc5f1b2" xsi:nil="true"/>
    <TPLaunchHelpLink xmlns="6d93d202-47fc-4405-873a-cab67cc5f1b2" xsi:nil="true"/>
    <IntlLocPriority xmlns="6d93d202-47fc-4405-873a-cab67cc5f1b2" xsi:nil="true"/>
    <TPApplication xmlns="6d93d202-47fc-4405-873a-cab67cc5f1b2" xsi:nil="true"/>
    <IntlLangReviewer xmlns="6d93d202-47fc-4405-873a-cab67cc5f1b2" xsi:nil="true"/>
    <HandoffToMSDN xmlns="6d93d202-47fc-4405-873a-cab67cc5f1b2" xsi:nil="true"/>
    <PlannedPubDate xmlns="6d93d202-47fc-4405-873a-cab67cc5f1b2" xsi:nil="true"/>
    <CrawlForDependencies xmlns="6d93d202-47fc-4405-873a-cab67cc5f1b2">false</CrawlForDependencies>
    <LocLastLocAttemptVersionLookup xmlns="6d93d202-47fc-4405-873a-cab67cc5f1b2">814368</LocLastLocAttemptVersionLookup>
    <TrustLevel xmlns="6d93d202-47fc-4405-873a-cab67cc5f1b2">1 Microsoft Managed Content</TrustLevel>
    <CampaignTagsTaxHTField0 xmlns="6d93d202-47fc-4405-873a-cab67cc5f1b2">
      <Terms xmlns="http://schemas.microsoft.com/office/infopath/2007/PartnerControls"/>
    </CampaignTagsTaxHTField0>
    <TPNamespace xmlns="6d93d202-47fc-4405-873a-cab67cc5f1b2" xsi:nil="true"/>
    <TaxCatchAll xmlns="6d93d202-47fc-4405-873a-cab67cc5f1b2"/>
    <IsSearchable xmlns="6d93d202-47fc-4405-873a-cab67cc5f1b2">false</IsSearchable>
    <TemplateTemplateType xmlns="6d93d202-47fc-4405-873a-cab67cc5f1b2">PowerPoint 12 Default</TemplateTemplateType>
    <Markets xmlns="6d93d202-47fc-4405-873a-cab67cc5f1b2"/>
    <IntlLangReview xmlns="6d93d202-47fc-4405-873a-cab67cc5f1b2">false</IntlLangReview>
    <UAProjectedTotalWords xmlns="6d93d202-47fc-4405-873a-cab67cc5f1b2" xsi:nil="true"/>
    <OutputCachingOn xmlns="6d93d202-47fc-4405-873a-cab67cc5f1b2">false</OutputCachingOn>
    <AverageRating xmlns="6d93d202-47fc-4405-873a-cab67cc5f1b2" xsi:nil="true"/>
    <APAuthor xmlns="6d93d202-47fc-4405-873a-cab67cc5f1b2">
      <UserInfo>
        <DisplayName/>
        <AccountId>2365</AccountId>
        <AccountType/>
      </UserInfo>
    </APAuthor>
    <TPCommandLine xmlns="6d93d202-47fc-4405-873a-cab67cc5f1b2" xsi:nil="true"/>
    <LocManualTestRequired xmlns="6d93d202-47fc-4405-873a-cab67cc5f1b2">false</LocManualTestRequired>
    <TPAppVersion xmlns="6d93d202-47fc-4405-873a-cab67cc5f1b2" xsi:nil="true"/>
    <EditorialStatus xmlns="6d93d202-47fc-4405-873a-cab67cc5f1b2" xsi:nil="true"/>
    <LastModifiedDateTime xmlns="6d93d202-47fc-4405-873a-cab67cc5f1b2" xsi:nil="true"/>
    <TPLaunchHelpLinkType xmlns="6d93d202-47fc-4405-873a-cab67cc5f1b2">Template</TPLaunchHelpLinkType>
    <OriginalRelease xmlns="6d93d202-47fc-4405-873a-cab67cc5f1b2">14</OriginalRelease>
    <ScenarioTagsTaxHTField0 xmlns="6d93d202-47fc-4405-873a-cab67cc5f1b2">
      <Terms xmlns="http://schemas.microsoft.com/office/infopath/2007/PartnerControls"/>
    </ScenarioTagsTaxHTField0>
    <LocalizationTagsTaxHTField0 xmlns="6d93d202-47fc-4405-873a-cab67cc5f1b2">
      <Terms xmlns="http://schemas.microsoft.com/office/infopath/2007/PartnerControls"/>
    </LocalizationTagsTaxHTField0>
    <LocMarketGroupTiers2 xmlns="6d93d202-47fc-4405-873a-cab67cc5f1b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709F82-DF92-4534-8828-241D478DD3DC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customXml/itemProps2.xml><?xml version="1.0" encoding="utf-8"?>
<ds:datastoreItem xmlns:ds="http://schemas.openxmlformats.org/officeDocument/2006/customXml" ds:itemID="{D3C1CBE3-6149-442B-BAF2-5FA9A69D79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1F4D33-A420-48E3-AA38-BBFE61060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la formation du personnel</Template>
  <TotalTime>2</TotalTime>
  <Words>170</Words>
  <Application>Microsoft Office PowerPoint</Application>
  <PresentationFormat>Affichage à l'écran (4:3)</PresentationFormat>
  <Paragraphs>29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Tahoma</vt:lpstr>
      <vt:lpstr>Wingdings</vt:lpstr>
      <vt:lpstr>Blends</vt:lpstr>
      <vt:lpstr>Le recensement progressif en mode SAAS </vt:lpstr>
      <vt:lpstr>Le recensement progressif</vt:lpstr>
      <vt:lpstr>Remise Evreux Porte de Normandie </vt:lpstr>
      <vt:lpstr>Présentation PowerPoint</vt:lpstr>
      <vt:lpstr>Le projet EPN – Etape 1</vt:lpstr>
      <vt:lpstr>Le projet EPN – Etape 1</vt:lpstr>
      <vt:lpstr>Le projet EPN – Etape 2</vt:lpstr>
      <vt:lpstr>Le projet EPN – Etape 2</vt:lpstr>
      <vt:lpstr>Le projet EPN – Etape 3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du personnel</dc:title>
  <dc:subject/>
  <dc:creator>Valerie Cambert</dc:creator>
  <cp:keywords/>
  <dc:description/>
  <cp:lastModifiedBy>Valerie Cambert</cp:lastModifiedBy>
  <cp:revision>38</cp:revision>
  <dcterms:created xsi:type="dcterms:W3CDTF">2024-04-05T09:51:38Z</dcterms:created>
  <dcterms:modified xsi:type="dcterms:W3CDTF">2025-05-22T06:23:41Z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TC010130221036</vt:lpwstr>
  </property>
  <property fmtid="{D5CDD505-2E9C-101B-9397-08002B2CF9AE}" pid="3" name="InternalTags">
    <vt:lpwstr/>
  </property>
  <property fmtid="{D5CDD505-2E9C-101B-9397-08002B2CF9AE}" pid="4" name="ContentTypeId">
    <vt:lpwstr>0x01010069924D1ECC420D47A2456556BC94F7370400BDF4491DEA4973499845289601F88B9F</vt:lpwstr>
  </property>
  <property fmtid="{D5CDD505-2E9C-101B-9397-08002B2CF9AE}" pid="5" name="LocalizationTags">
    <vt:lpwstr/>
  </property>
  <property fmtid="{D5CDD505-2E9C-101B-9397-08002B2CF9AE}" pid="6" name="Feature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9712200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