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256" r:id="rId5"/>
    <p:sldId id="420" r:id="rId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6B749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4" autoAdjust="0"/>
    <p:restoredTop sz="94600" autoAdjust="0"/>
  </p:normalViewPr>
  <p:slideViewPr>
    <p:cSldViewPr>
      <p:cViewPr varScale="1">
        <p:scale>
          <a:sx n="84" d="100"/>
          <a:sy n="84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B03C915C-FECE-45FD-A065-52EBAF078A5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3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16/07/96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126296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16/07/96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Modifiez le style du titre</a:t>
            </a:r>
            <a:endParaRPr lang="en-US" noProof="0" dirty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noProof="0" dirty="0"/>
              <a:t>Modifiez le style des sous-titres du masque</a:t>
            </a:r>
            <a:endParaRPr lang="en-US" noProof="0" dirty="0"/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1C0BE46-DD30-72FA-D90B-08489817C3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219" y="120101"/>
            <a:ext cx="2851949" cy="1523582"/>
          </a:xfrm>
          <a:prstGeom prst="rect">
            <a:avLst/>
          </a:prstGeom>
        </p:spPr>
      </p:pic>
      <p:pic>
        <p:nvPicPr>
          <p:cNvPr id="5" name="Image 4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F4D2CC73-5297-CEDD-42CE-6BDE7F1705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3" t="12398" r="7596" b="25495"/>
          <a:stretch/>
        </p:blipFill>
        <p:spPr>
          <a:xfrm>
            <a:off x="243910" y="5627678"/>
            <a:ext cx="1817231" cy="9133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9ED1CC-5D50-49AE-91C0-3DB1858223E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E78B3F-359C-4EC0-B3D0-460938BA80A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2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76" y="62068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DA64B5-1E89-4230-BD4D-3DF416E0A98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D37B32-7DFE-4276-B48F-6D615B6A317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8FAC51-DB8F-4653-9339-768FB043CD1A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A5FFB-E110-D3BB-A18F-A8D8BC1E1E37}"/>
              </a:ext>
            </a:extLst>
          </p:cNvPr>
          <p:cNvSpPr/>
          <p:nvPr userDrawn="1"/>
        </p:nvSpPr>
        <p:spPr bwMode="auto">
          <a:xfrm>
            <a:off x="17748" y="764704"/>
            <a:ext cx="91085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3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 style du </a:t>
            </a:r>
            <a:r>
              <a:rPr lang="en-US" dirty="0" err="1"/>
              <a:t>titre</a:t>
            </a:r>
            <a:r>
              <a:rPr lang="en-US" dirty="0"/>
              <a:t> du masque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15A0467-08D2-42F9-1934-ADF739393FB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7" y="6268080"/>
            <a:ext cx="923931" cy="4935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>Les nouvelles fonctions OASIS-OKAPI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Forum OASIS-OKAPI – Session 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16C8F75-A8B2-685C-5739-A02E9C9C3D3F}"/>
              </a:ext>
            </a:extLst>
          </p:cNvPr>
          <p:cNvSpPr txBox="1"/>
          <p:nvPr/>
        </p:nvSpPr>
        <p:spPr>
          <a:xfrm>
            <a:off x="5148064" y="620184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accent2"/>
                </a:solidFill>
              </a:rPr>
              <a:t>Mercredi 21 mai 2025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0EC31C-3EC8-B9CE-94E4-E0980C6E0992}"/>
              </a:ext>
            </a:extLst>
          </p:cNvPr>
          <p:cNvSpPr txBox="1"/>
          <p:nvPr/>
        </p:nvSpPr>
        <p:spPr>
          <a:xfrm>
            <a:off x="362400" y="692696"/>
            <a:ext cx="500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/>
                </a:solidFill>
              </a:rPr>
              <a:t>21-23 mai 2025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DCFB0-ECAC-F20D-C8A9-6A517A30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Les évolutions OASIS-WEB 2.0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0E6D31-0B4A-1CA1-55B2-FA70F64C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r>
              <a:rPr lang="fr-FR" dirty="0"/>
              <a:t>Robustesse augmentée</a:t>
            </a:r>
          </a:p>
          <a:p>
            <a:r>
              <a:rPr lang="fr-FR" dirty="0"/>
              <a:t>Sécurité augmentée</a:t>
            </a:r>
          </a:p>
          <a:p>
            <a:r>
              <a:rPr lang="fr-FR" dirty="0"/>
              <a:t>Fluidité accentuée</a:t>
            </a:r>
          </a:p>
          <a:p>
            <a:r>
              <a:rPr lang="fr-FR" dirty="0"/>
              <a:t>Fonction amplifiée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6269FA-4F5C-0814-71C8-153B109DFBE6}"/>
              </a:ext>
            </a:extLst>
          </p:cNvPr>
          <p:cNvSpPr txBox="1"/>
          <p:nvPr/>
        </p:nvSpPr>
        <p:spPr>
          <a:xfrm>
            <a:off x="4033551" y="6301747"/>
            <a:ext cx="494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Les évolutions OASIS-WEB 2.0</a:t>
            </a:r>
          </a:p>
        </p:txBody>
      </p:sp>
    </p:spTree>
    <p:extLst>
      <p:ext uri="{BB962C8B-B14F-4D97-AF65-F5344CB8AC3E}">
        <p14:creationId xmlns:p14="http://schemas.microsoft.com/office/powerpoint/2010/main" val="86254575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false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false</OpenTemplate>
    <SourceTitle xmlns="6d93d202-47fc-4405-873a-cab67cc5f1b2" xsi:nil="true"/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479932</Value>
      <Value>479875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OfficeOnlineVNext,OfficeOnline</PublishTargets>
    <AcquiredFrom xmlns="6d93d202-47fc-4405-873a-cab67cc5f1b2">Internal MS</AcquiredFrom>
    <AssetStart xmlns="6d93d202-47fc-4405-873a-cab67cc5f1b2">2012-01-27T16:40:00+00:00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 xsi:nil="true"/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TP102821058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814368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false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2365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C1CBE3-6149-442B-BAF2-5FA9A69D79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09F82-DF92-4534-8828-241D478DD3DC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3.xml><?xml version="1.0" encoding="utf-8"?>
<ds:datastoreItem xmlns:ds="http://schemas.openxmlformats.org/officeDocument/2006/customXml" ds:itemID="{F01F4D33-A420-48E3-AA38-BBFE61060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la formation du personnel</Template>
  <TotalTime>56</TotalTime>
  <Words>36</Words>
  <Application>Microsoft Office PowerPoint</Application>
  <PresentationFormat>Affichage à l'écran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Blends</vt:lpstr>
      <vt:lpstr>Les nouvelles fonctions OASIS-OKAPI </vt:lpstr>
      <vt:lpstr>Les évolutions OASIS-WEB 2.0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du personnel</dc:title>
  <dc:subject/>
  <dc:creator>Valerie Cambert</dc:creator>
  <cp:keywords/>
  <dc:description/>
  <cp:lastModifiedBy>Valerie Cambert</cp:lastModifiedBy>
  <cp:revision>36</cp:revision>
  <dcterms:created xsi:type="dcterms:W3CDTF">2024-04-05T09:51:38Z</dcterms:created>
  <dcterms:modified xsi:type="dcterms:W3CDTF">2025-05-19T09:04:09Z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LocalizationTags">
    <vt:lpwstr/>
  </property>
  <property fmtid="{D5CDD505-2E9C-101B-9397-08002B2CF9AE}" pid="6" name="Feature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9712200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