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8" r:id="rId3"/>
    <p:sldId id="522" r:id="rId4"/>
    <p:sldId id="507" r:id="rId5"/>
    <p:sldId id="506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1046" y="398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06615" y="1628800"/>
            <a:ext cx="5355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Formation à l’utilisation du système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conception – Modèle mécanique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2" y="2030645"/>
            <a:ext cx="71564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7646383" y="3699029"/>
            <a:ext cx="315035" cy="382543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>
            <a:stCxn id="6" idx="2"/>
          </p:cNvCxnSpPr>
          <p:nvPr/>
        </p:nvCxnSpPr>
        <p:spPr>
          <a:xfrm flipH="1">
            <a:off x="7331349" y="3890300"/>
            <a:ext cx="315034" cy="48380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53825"/>
            <a:ext cx="7124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 flipV="1">
            <a:off x="1009650" y="3292344"/>
            <a:ext cx="3247315" cy="76508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6" y="1655539"/>
            <a:ext cx="7270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Courbes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438410" y="1786694"/>
            <a:ext cx="315035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1753445" y="1921709"/>
            <a:ext cx="1395400" cy="7650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flipV="1">
            <a:off x="1078371" y="2956824"/>
            <a:ext cx="2025225" cy="585064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383516" y="2686794"/>
            <a:ext cx="765329" cy="27003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Echecs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" y="2245702"/>
            <a:ext cx="82867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 flipV="1">
            <a:off x="7956541" y="2245700"/>
            <a:ext cx="768000" cy="303567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flipV="1">
            <a:off x="506756" y="4696310"/>
            <a:ext cx="1689145" cy="270032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3" y="1763815"/>
            <a:ext cx="7977137" cy="4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conception – Analyse de solutions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flipV="1">
            <a:off x="1024698" y="1943835"/>
            <a:ext cx="405045" cy="45005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stCxn id="9" idx="7"/>
          </p:cNvCxnSpPr>
          <p:nvPr/>
        </p:nvCxnSpPr>
        <p:spPr>
          <a:xfrm>
            <a:off x="1370426" y="2327978"/>
            <a:ext cx="2399577" cy="1686087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conception – Analyse de solutions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28800"/>
            <a:ext cx="8350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V="1">
            <a:off x="2590800" y="2213179"/>
            <a:ext cx="6124575" cy="94510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8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conception – Analyse gel / dégel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4" y="2033845"/>
            <a:ext cx="70199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 flipV="1">
            <a:off x="749571" y="4169339"/>
            <a:ext cx="7965885" cy="105538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6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conception – Analyse gel / dégel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2" y="2033845"/>
            <a:ext cx="7051402" cy="36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5150182" y="1718810"/>
            <a:ext cx="3375375" cy="128040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2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 rapport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03" y="1437345"/>
            <a:ext cx="36131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735019"/>
            <a:ext cx="2465424" cy="32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4" y="1313765"/>
            <a:ext cx="3019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V="1">
            <a:off x="2006715" y="1538790"/>
            <a:ext cx="450050" cy="42531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10" idx="0"/>
            <a:endCxn id="16387" idx="0"/>
          </p:cNvCxnSpPr>
          <p:nvPr/>
        </p:nvCxnSpPr>
        <p:spPr>
          <a:xfrm>
            <a:off x="2231740" y="1964100"/>
            <a:ext cx="107587" cy="77091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39327" y="3564015"/>
            <a:ext cx="2836376" cy="220524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Réhabilitation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L‘interface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5" y="1358770"/>
            <a:ext cx="7575990" cy="46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diagnostic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5" y="1718810"/>
            <a:ext cx="6480720" cy="4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008440" y="2213865"/>
            <a:ext cx="2141730" cy="387043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problèmes</a:t>
            </a: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objets</a:t>
            </a:r>
          </a:p>
        </p:txBody>
      </p:sp>
      <p:cxnSp>
        <p:nvCxnSpPr>
          <p:cNvPr id="12" name="Connecteur droit avec flèche 11"/>
          <p:cNvCxnSpPr>
            <a:stCxn id="16" idx="6"/>
          </p:cNvCxnSpPr>
          <p:nvPr/>
        </p:nvCxnSpPr>
        <p:spPr>
          <a:xfrm>
            <a:off x="3453044" y="4396605"/>
            <a:ext cx="3663487" cy="29253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flipV="1">
            <a:off x="3723075" y="2618909"/>
            <a:ext cx="3060340" cy="360039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 flipV="1">
            <a:off x="2327919" y="2978947"/>
            <a:ext cx="1125125" cy="283531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/>
          <p:cNvCxnSpPr>
            <a:stCxn id="14" idx="0"/>
          </p:cNvCxnSpPr>
          <p:nvPr/>
        </p:nvCxnSpPr>
        <p:spPr>
          <a:xfrm>
            <a:off x="5253245" y="2978948"/>
            <a:ext cx="1863286" cy="225027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5" y="1592536"/>
            <a:ext cx="5233715" cy="43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5" y="274638"/>
            <a:ext cx="714679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diagnostic – Cohérence globale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526219" y="1952576"/>
            <a:ext cx="2385265" cy="387043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L’hypothèse éventuelle</a:t>
            </a: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concordance 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24085" y="3043249"/>
            <a:ext cx="3592145" cy="102456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flipV="1">
            <a:off x="2340755" y="2605149"/>
            <a:ext cx="720080" cy="697574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2340755" y="2087586"/>
            <a:ext cx="4275475" cy="315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flipV="1">
            <a:off x="628604" y="1736292"/>
            <a:ext cx="1802161" cy="48631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4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91800" cy="114300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Le diagnostic – Modèle mécanique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8" y="1313765"/>
            <a:ext cx="60896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 flipV="1">
            <a:off x="1645695" y="1808820"/>
            <a:ext cx="1890210" cy="45005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3535905" y="2033845"/>
            <a:ext cx="1530660" cy="360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1403775"/>
            <a:ext cx="6955110" cy="44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Le diagnostic – Courbes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736684" y="2078850"/>
            <a:ext cx="315035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2051719" y="2213865"/>
            <a:ext cx="1395400" cy="143100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422108"/>
            <a:ext cx="5985665" cy="4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La conception – Techniques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961710" y="2798929"/>
            <a:ext cx="495055" cy="292532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9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La conception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15" y="1223755"/>
            <a:ext cx="6682370" cy="4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7972</TotalTime>
  <Words>121</Words>
  <Application>Microsoft Office PowerPoint</Application>
  <PresentationFormat>Affichage à l'écran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Capitaux</vt:lpstr>
      <vt:lpstr>Présentation PowerPoint</vt:lpstr>
      <vt:lpstr>Le module Réhabilitation</vt:lpstr>
      <vt:lpstr>L‘interface</vt:lpstr>
      <vt:lpstr>Le diagnostic – Résultats</vt:lpstr>
      <vt:lpstr>Le diagnostic – Cohérence globale</vt:lpstr>
      <vt:lpstr>Le diagnostic – Modèle mécanique</vt:lpstr>
      <vt:lpstr>Le diagnostic – Courbes</vt:lpstr>
      <vt:lpstr>La conception – Techniques</vt:lpstr>
      <vt:lpstr>La conception – Résultats</vt:lpstr>
      <vt:lpstr>La conception – Modèle mécanique</vt:lpstr>
      <vt:lpstr>La conception – Détail</vt:lpstr>
      <vt:lpstr>La conception – Courbes</vt:lpstr>
      <vt:lpstr>La conception – Echecs</vt:lpstr>
      <vt:lpstr>La conception – Analyse de solutions</vt:lpstr>
      <vt:lpstr>La conception – Analyse de solutions</vt:lpstr>
      <vt:lpstr>La conception – Analyse gel / dégel</vt:lpstr>
      <vt:lpstr>La conception – Analyse gel / dégel</vt:lpstr>
      <vt:lpstr>Le rapport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433</cp:revision>
  <dcterms:created xsi:type="dcterms:W3CDTF">2004-03-22T09:00:28Z</dcterms:created>
  <dcterms:modified xsi:type="dcterms:W3CDTF">2021-08-30T15:02:02Z</dcterms:modified>
</cp:coreProperties>
</file>