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64" r:id="rId1"/>
  </p:sldMasterIdLst>
  <p:notesMasterIdLst>
    <p:notesMasterId r:id="rId10"/>
  </p:notesMasterIdLst>
  <p:handoutMasterIdLst>
    <p:handoutMasterId r:id="rId11"/>
  </p:handoutMasterIdLst>
  <p:sldIdLst>
    <p:sldId id="256" r:id="rId2"/>
    <p:sldId id="547" r:id="rId3"/>
    <p:sldId id="523" r:id="rId4"/>
    <p:sldId id="524" r:id="rId5"/>
    <p:sldId id="525" r:id="rId6"/>
    <p:sldId id="526" r:id="rId7"/>
    <p:sldId id="527" r:id="rId8"/>
    <p:sldId id="528" r:id="rId9"/>
  </p:sldIdLst>
  <p:sldSz cx="9144000" cy="6858000" type="screen4x3"/>
  <p:notesSz cx="6858000" cy="9144000"/>
  <p:defaultTextStyle>
    <a:defPPr>
      <a:defRPr lang="fr-FR"/>
    </a:defPPr>
    <a:lvl1pPr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39933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0" autoAdjust="0"/>
    <p:restoredTop sz="94635" autoAdjust="0"/>
  </p:normalViewPr>
  <p:slideViewPr>
    <p:cSldViewPr snapToObjects="1">
      <p:cViewPr>
        <p:scale>
          <a:sx n="100" d="100"/>
          <a:sy n="100" d="100"/>
        </p:scale>
        <p:origin x="-1046" y="398"/>
      </p:cViewPr>
      <p:guideLst>
        <p:guide orient="horz" pos="3464"/>
        <p:guide pos="1264"/>
      </p:guideLst>
    </p:cSldViewPr>
  </p:slideViewPr>
  <p:outlineViewPr>
    <p:cViewPr>
      <p:scale>
        <a:sx n="33" d="100"/>
        <a:sy n="33" d="100"/>
      </p:scale>
      <p:origin x="0" y="1769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92"/>
    </p:cViewPr>
  </p:sorterViewPr>
  <p:notesViewPr>
    <p:cSldViewPr snapToObjects="1">
      <p:cViewPr varScale="1">
        <p:scale>
          <a:sx n="71" d="100"/>
          <a:sy n="71" d="100"/>
        </p:scale>
        <p:origin x="-3077" y="-77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A465200-1046-43E6-8EEF-D0AF437BAAB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2645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5E729A60-027E-40F2-BE3B-97986D52E81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976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489B1E7-B8A5-48B2-9D37-49098E6DF041}" type="slidenum">
              <a:rPr lang="fr-FR" altLang="fr-FR" smtClean="0"/>
              <a:pPr algn="r" eaLnBrk="1" hangingPunct="1">
                <a:spcBef>
                  <a:spcPct val="0"/>
                </a:spcBef>
              </a:pPr>
              <a:t>1</a:t>
            </a:fld>
            <a:endParaRPr lang="fr-FR" altLang="fr-FR" dirty="0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g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988840"/>
            <a:ext cx="7772400" cy="4030960"/>
          </a:xfrm>
        </p:spPr>
        <p:txBody>
          <a:bodyPr vert="horz"/>
          <a:lstStyle/>
          <a:p>
            <a:pPr lvl="0" eaLnBrk="1" latinLnBrk="0" hangingPunct="1"/>
            <a:r>
              <a:rPr lang="fr-FR" dirty="0" smtClean="0"/>
              <a:t>Modifiez les styles du texte du masque</a:t>
            </a:r>
          </a:p>
          <a:p>
            <a:pPr lvl="1" eaLnBrk="1" latinLnBrk="0" hangingPunct="1"/>
            <a:r>
              <a:rPr lang="fr-FR" dirty="0" smtClean="0"/>
              <a:t>Deuxième niveau</a:t>
            </a:r>
          </a:p>
          <a:p>
            <a:pPr lvl="2" eaLnBrk="1" latinLnBrk="0" hangingPunct="1"/>
            <a:r>
              <a:rPr lang="fr-FR" dirty="0" smtClean="0"/>
              <a:t>Troisième niveau</a:t>
            </a:r>
          </a:p>
          <a:p>
            <a:pPr lvl="3" eaLnBrk="1" latinLnBrk="0" hangingPunct="1"/>
            <a:r>
              <a:rPr lang="fr-FR" dirty="0" smtClean="0"/>
              <a:t>Quatrième niveau</a:t>
            </a:r>
          </a:p>
          <a:p>
            <a:pPr lvl="4" eaLnBrk="1" latinLnBrk="0" hangingPunct="1"/>
            <a:r>
              <a:rPr lang="fr-FR" dirty="0" smtClean="0"/>
              <a:t>Cinquième niveau</a:t>
            </a:r>
            <a:endParaRPr kumimoji="0"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(hau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583795"/>
            <a:ext cx="7772400" cy="4436005"/>
          </a:xfrm>
        </p:spPr>
        <p:txBody>
          <a:bodyPr vert="horz"/>
          <a:lstStyle/>
          <a:p>
            <a:pPr lvl="0" eaLnBrk="1" latinLnBrk="0" hangingPunct="1"/>
            <a:r>
              <a:rPr lang="fr-FR" dirty="0" smtClean="0"/>
              <a:t>Modifiez les styles du texte du masque</a:t>
            </a:r>
          </a:p>
          <a:p>
            <a:pPr lvl="1" eaLnBrk="1" latinLnBrk="0" hangingPunct="1"/>
            <a:r>
              <a:rPr lang="fr-FR" dirty="0" smtClean="0"/>
              <a:t>Deuxième niveau</a:t>
            </a:r>
          </a:p>
          <a:p>
            <a:pPr lvl="2" eaLnBrk="1" latinLnBrk="0" hangingPunct="1"/>
            <a:r>
              <a:rPr lang="fr-FR" dirty="0" smtClean="0"/>
              <a:t>Troisième niveau</a:t>
            </a:r>
          </a:p>
          <a:p>
            <a:pPr lvl="3" eaLnBrk="1" latinLnBrk="0" hangingPunct="1"/>
            <a:r>
              <a:rPr lang="fr-FR" dirty="0" smtClean="0"/>
              <a:t>Quatrième niveau</a:t>
            </a:r>
          </a:p>
          <a:p>
            <a:pPr lvl="4" eaLnBrk="1" latinLnBrk="0" hangingPunct="1"/>
            <a:r>
              <a:rPr lang="fr-FR" dirty="0" smtClean="0"/>
              <a:t>Cinquième niveau</a:t>
            </a:r>
            <a:endParaRPr kumimoji="0"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1758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9755"/>
            <a:ext cx="1771566" cy="129050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799" y="836712"/>
            <a:ext cx="7772400" cy="1362075"/>
          </a:xfrm>
        </p:spPr>
        <p:txBody>
          <a:bodyPr anchor="b" anchorCtr="0"/>
          <a:lstStyle>
            <a:lvl1pPr algn="l">
              <a:buNone/>
              <a:defRPr sz="4000" b="1" cap="none">
                <a:solidFill>
                  <a:schemeClr val="accent3"/>
                </a:solidFill>
              </a:defRPr>
            </a:lvl1pPr>
          </a:lstStyle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683568" y="3068638"/>
            <a:ext cx="7560320" cy="2736626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 sz="28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3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dirty="0" smtClean="0"/>
              <a:t>11&amp;12 décembre 2014</a:t>
            </a:r>
            <a:endParaRPr lang="fr-FR" dirty="0"/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 anchorCtr="0"/>
          <a:lstStyle>
            <a:lvl1pPr eaLnBrk="1" latinLnBrk="0" hangingPunct="1">
              <a:defRPr kumimoji="0" sz="14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Les sections d’étude globales</a:t>
            </a:r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799" y="836712"/>
            <a:ext cx="7772400" cy="1362075"/>
          </a:xfrm>
        </p:spPr>
        <p:txBody>
          <a:bodyPr anchor="b" anchorCtr="0">
            <a:normAutofit/>
          </a:bodyPr>
          <a:lstStyle>
            <a:lvl1pPr algn="l">
              <a:buNone/>
              <a:defRPr sz="3600" b="1" cap="none">
                <a:solidFill>
                  <a:schemeClr val="accent3"/>
                </a:solidFill>
              </a:defRPr>
            </a:lvl1pPr>
          </a:lstStyle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2"/>
          </p:nvPr>
        </p:nvSpPr>
        <p:spPr>
          <a:xfrm>
            <a:off x="1979712" y="3356992"/>
            <a:ext cx="6408638" cy="576263"/>
          </a:xfrm>
        </p:spPr>
        <p:txBody>
          <a:bodyPr>
            <a:normAutofit/>
          </a:bodyPr>
          <a:lstStyle>
            <a:lvl1pPr marL="0" indent="0">
              <a:buSzPct val="120000"/>
              <a:buFont typeface="Wingdings 3" panose="05040102010807070707" pitchFamily="18" charset="2"/>
              <a:buNone/>
              <a:defRPr sz="24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3"/>
          </p:nvPr>
        </p:nvSpPr>
        <p:spPr>
          <a:xfrm>
            <a:off x="1979613" y="4221163"/>
            <a:ext cx="6408737" cy="64799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3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dirty="0" smtClean="0"/>
              <a:t>11&amp;12 décembre 2014</a:t>
            </a:r>
            <a:endParaRPr lang="fr-FR" dirty="0"/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 anchorCtr="0"/>
          <a:lstStyle>
            <a:lvl1pPr eaLnBrk="1" latinLnBrk="0" hangingPunct="1">
              <a:defRPr kumimoji="0" sz="14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Les sections d’étude globales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3712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13"/>
          <p:cNvSpPr>
            <a:spLocks noGrp="1"/>
          </p:cNvSpPr>
          <p:nvPr>
            <p:ph type="dt" sz="half" idx="13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dirty="0" smtClean="0"/>
              <a:t>11&amp;12 décembre 2014</a:t>
            </a:r>
            <a:endParaRPr lang="fr-FR" dirty="0"/>
          </a:p>
        </p:txBody>
      </p:sp>
      <p:sp>
        <p:nvSpPr>
          <p:cNvPr id="7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 anchorCtr="0"/>
          <a:lstStyle>
            <a:lvl1pPr eaLnBrk="1" latinLnBrk="0" hangingPunct="1">
              <a:defRPr kumimoji="0" sz="14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Les sections d’étude globales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14300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Les sections d’étude globales</a:t>
            </a:r>
            <a:endParaRPr lang="fr-FR" dirty="0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dirty="0" smtClean="0"/>
              <a:t>11&amp;12 décembre 2014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Pag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8138"/>
            <a:ext cx="9144000" cy="524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Sans titre 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229225"/>
            <a:ext cx="20891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3276600" y="4876800"/>
            <a:ext cx="2743200" cy="838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 dirty="0" smtClean="0"/>
          </a:p>
        </p:txBody>
      </p:sp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1371600"/>
            <a:ext cx="6629400" cy="3733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 dirty="0" smtClean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260" y="431292"/>
            <a:ext cx="1771566" cy="129050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31" y="2979665"/>
            <a:ext cx="7882128" cy="181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2062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9755"/>
            <a:ext cx="1357642" cy="98897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898830"/>
            <a:ext cx="7772400" cy="412097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dirty="0" smtClean="0"/>
              <a:t>Modifiez les styles du texte du masque</a:t>
            </a:r>
          </a:p>
          <a:p>
            <a:pPr lvl="1" eaLnBrk="1" latinLnBrk="0" hangingPunct="1"/>
            <a:r>
              <a:rPr kumimoji="0" lang="fr-FR" dirty="0" smtClean="0"/>
              <a:t>Deuxième niveau</a:t>
            </a:r>
          </a:p>
          <a:p>
            <a:pPr lvl="2" eaLnBrk="1" latinLnBrk="0" hangingPunct="1"/>
            <a:r>
              <a:rPr kumimoji="0" lang="fr-FR" dirty="0" smtClean="0"/>
              <a:t>Troisième niveau</a:t>
            </a:r>
          </a:p>
          <a:p>
            <a:pPr lvl="3" eaLnBrk="1" latinLnBrk="0" hangingPunct="1"/>
            <a:r>
              <a:rPr kumimoji="0" lang="fr-FR" dirty="0" smtClean="0"/>
              <a:t>Quatrième niveau</a:t>
            </a:r>
          </a:p>
          <a:p>
            <a:pPr lvl="4" eaLnBrk="1" latinLnBrk="0" hangingPunct="1"/>
            <a:r>
              <a:rPr kumimoji="0" lang="fr-FR" dirty="0" smtClean="0"/>
              <a:t>Cinquième niveau</a:t>
            </a:r>
            <a:endParaRPr kumimoji="0" lang="en-US" dirty="0"/>
          </a:p>
        </p:txBody>
      </p:sp>
      <p:sp>
        <p:nvSpPr>
          <p:cNvPr id="17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 anchorCtr="0"/>
          <a:lstStyle>
            <a:lvl1pPr eaLnBrk="1" latinLnBrk="0" hangingPunct="1">
              <a:defRPr kumimoji="0" sz="14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Les sections d’étude globales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78" r:id="rId2"/>
    <p:sldLayoutId id="2147484167" r:id="rId3"/>
    <p:sldLayoutId id="2147484177" r:id="rId4"/>
    <p:sldLayoutId id="2147484168" r:id="rId5"/>
    <p:sldLayoutId id="2147484170" r:id="rId6"/>
    <p:sldLayoutId id="2147484176" r:id="rId7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1106615" y="1628800"/>
            <a:ext cx="535559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fr-FR" sz="3200" b="1" dirty="0" smtClean="0">
                <a:solidFill>
                  <a:schemeClr val="accent3"/>
                </a:solidFill>
              </a:rPr>
              <a:t>Formation à l’utilisation du système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module Construction</a:t>
            </a:r>
            <a:endParaRPr lang="fr-FR" dirty="0"/>
          </a:p>
        </p:txBody>
      </p:sp>
      <p:pic>
        <p:nvPicPr>
          <p:cNvPr id="1026" name="Picture 2" descr="\\TWS-SERVEUR\AncienDisque\documents\valerie.cambert\FORUMS\ERASMUS\ERASMUS 12 (Juin 2014)\Photos Anim\Route_Aprè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695" y="4176012"/>
            <a:ext cx="5715000" cy="132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35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fr-FR" dirty="0" smtClean="0"/>
              <a:t>L‘interface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La construction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38" y="1268760"/>
            <a:ext cx="7820724" cy="476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710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données – 1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La </a:t>
            </a:r>
            <a:r>
              <a:rPr lang="fr-FR" sz="2000" dirty="0">
                <a:solidFill>
                  <a:schemeClr val="bg1"/>
                </a:solidFill>
              </a:rPr>
              <a:t>construction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81975"/>
            <a:ext cx="4085320" cy="214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925" y="4149080"/>
            <a:ext cx="1665185" cy="154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454" y="2753925"/>
            <a:ext cx="1350150" cy="2018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669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fr-FR" dirty="0" smtClean="0"/>
              <a:t>Les données – 2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La </a:t>
            </a:r>
            <a:r>
              <a:rPr lang="fr-FR" sz="2000" dirty="0">
                <a:solidFill>
                  <a:schemeClr val="bg1"/>
                </a:solidFill>
              </a:rPr>
              <a:t>construction</a:t>
            </a:r>
          </a:p>
          <a:p>
            <a:pPr algn="l"/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14" y="1297497"/>
            <a:ext cx="4316624" cy="2175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055" y="2214083"/>
            <a:ext cx="4250309" cy="989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re 1"/>
          <p:cNvSpPr txBox="1">
            <a:spLocks/>
          </p:cNvSpPr>
          <p:nvPr/>
        </p:nvSpPr>
        <p:spPr>
          <a:xfrm>
            <a:off x="6426541" y="1493785"/>
            <a:ext cx="585065" cy="475971"/>
          </a:xfrm>
          <a:prstGeom prst="rect">
            <a:avLst/>
          </a:prstGeom>
        </p:spPr>
        <p:txBody>
          <a:bodyPr bIns="9144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Ou</a:t>
            </a:r>
          </a:p>
        </p:txBody>
      </p:sp>
      <p:sp>
        <p:nvSpPr>
          <p:cNvPr id="12" name="Ellipse 11"/>
          <p:cNvSpPr/>
          <p:nvPr/>
        </p:nvSpPr>
        <p:spPr>
          <a:xfrm flipV="1">
            <a:off x="1115952" y="2241769"/>
            <a:ext cx="2745305" cy="287430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836" y="3789040"/>
            <a:ext cx="4940433" cy="2205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Connecteur droit avec flèche 12"/>
          <p:cNvCxnSpPr>
            <a:endCxn id="1032" idx="0"/>
          </p:cNvCxnSpPr>
          <p:nvPr/>
        </p:nvCxnSpPr>
        <p:spPr>
          <a:xfrm>
            <a:off x="2286082" y="3383995"/>
            <a:ext cx="2245971" cy="405045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>
            <a:endCxn id="1032" idx="0"/>
          </p:cNvCxnSpPr>
          <p:nvPr/>
        </p:nvCxnSpPr>
        <p:spPr>
          <a:xfrm flipH="1">
            <a:off x="4532053" y="2978950"/>
            <a:ext cx="2192340" cy="810090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859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fr-FR" dirty="0" smtClean="0"/>
              <a:t>Les résultats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La </a:t>
            </a:r>
            <a:r>
              <a:rPr lang="fr-FR" sz="2000" dirty="0">
                <a:solidFill>
                  <a:schemeClr val="bg1"/>
                </a:solidFill>
              </a:rPr>
              <a:t>construction</a:t>
            </a:r>
          </a:p>
          <a:p>
            <a:pPr algn="l"/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77" y="1207487"/>
            <a:ext cx="4316624" cy="2175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717" y="1207487"/>
            <a:ext cx="4250309" cy="989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llipse 11"/>
          <p:cNvSpPr/>
          <p:nvPr/>
        </p:nvSpPr>
        <p:spPr>
          <a:xfrm flipV="1">
            <a:off x="1106615" y="2151759"/>
            <a:ext cx="2745305" cy="287430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67" y="3564015"/>
            <a:ext cx="29718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218" y="2277169"/>
            <a:ext cx="2545305" cy="4378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Ellipse 13"/>
          <p:cNvSpPr/>
          <p:nvPr/>
        </p:nvSpPr>
        <p:spPr>
          <a:xfrm flipV="1">
            <a:off x="1376645" y="5094185"/>
            <a:ext cx="2745305" cy="287430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2488328" y="2438515"/>
            <a:ext cx="260969" cy="2655670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78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r-FR" dirty="0" smtClean="0"/>
              <a:t>Les giratoires – Données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La </a:t>
            </a:r>
            <a:r>
              <a:rPr lang="fr-FR" sz="2000" dirty="0">
                <a:solidFill>
                  <a:schemeClr val="bg1"/>
                </a:solidFill>
              </a:rPr>
              <a:t>construction</a:t>
            </a:r>
          </a:p>
          <a:p>
            <a:pPr algn="l"/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966" y="1517693"/>
            <a:ext cx="6794190" cy="207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76" y="3884290"/>
            <a:ext cx="40671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061" y="3789040"/>
            <a:ext cx="40195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llipse 11"/>
          <p:cNvSpPr/>
          <p:nvPr/>
        </p:nvSpPr>
        <p:spPr>
          <a:xfrm flipV="1">
            <a:off x="1463696" y="3293984"/>
            <a:ext cx="1620180" cy="242425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Ellipse 12"/>
          <p:cNvSpPr/>
          <p:nvPr/>
        </p:nvSpPr>
        <p:spPr>
          <a:xfrm flipV="1">
            <a:off x="4569041" y="3096315"/>
            <a:ext cx="1524220" cy="197670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Ellipse 13"/>
          <p:cNvSpPr/>
          <p:nvPr/>
        </p:nvSpPr>
        <p:spPr>
          <a:xfrm flipV="1">
            <a:off x="4749061" y="4569250"/>
            <a:ext cx="1800200" cy="209900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630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27" y="3789040"/>
            <a:ext cx="8514946" cy="193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fr-FR" dirty="0" smtClean="0"/>
              <a:t>Les giratoires – Résultats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La </a:t>
            </a:r>
            <a:r>
              <a:rPr lang="fr-FR" sz="2000" dirty="0">
                <a:solidFill>
                  <a:schemeClr val="bg1"/>
                </a:solidFill>
              </a:rPr>
              <a:t>construction</a:t>
            </a:r>
          </a:p>
          <a:p>
            <a:pPr algn="l"/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 flipV="1">
            <a:off x="7542330" y="4464114"/>
            <a:ext cx="1300412" cy="1215136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178750"/>
            <a:ext cx="3855225" cy="2418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437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7972</TotalTime>
  <Words>41</Words>
  <Application>Microsoft Office PowerPoint</Application>
  <PresentationFormat>Affichage à l'écran (4:3)</PresentationFormat>
  <Paragraphs>16</Paragraphs>
  <Slides>8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Capitaux</vt:lpstr>
      <vt:lpstr>Présentation PowerPoint</vt:lpstr>
      <vt:lpstr>Le module Construction</vt:lpstr>
      <vt:lpstr>L‘interface</vt:lpstr>
      <vt:lpstr>Les données – 1</vt:lpstr>
      <vt:lpstr>Les données – 2</vt:lpstr>
      <vt:lpstr>Les résultats</vt:lpstr>
      <vt:lpstr>Les giratoires – Données</vt:lpstr>
      <vt:lpstr>Les giratoires – Résultats</vt:lpstr>
    </vt:vector>
  </TitlesOfParts>
  <Company>Conseil Général du Finistère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Valerie</dc:creator>
  <cp:lastModifiedBy>Valerie Cambert</cp:lastModifiedBy>
  <cp:revision>433</cp:revision>
  <dcterms:created xsi:type="dcterms:W3CDTF">2004-03-22T09:00:28Z</dcterms:created>
  <dcterms:modified xsi:type="dcterms:W3CDTF">2021-08-30T15:04:28Z</dcterms:modified>
</cp:coreProperties>
</file>