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1" r:id="rId4"/>
  </p:sldMasterIdLst>
  <p:notesMasterIdLst>
    <p:notesMasterId r:id="rId22"/>
  </p:notesMasterIdLst>
  <p:handoutMasterIdLst>
    <p:handoutMasterId r:id="rId23"/>
  </p:handoutMasterIdLst>
  <p:sldIdLst>
    <p:sldId id="256" r:id="rId5"/>
    <p:sldId id="508" r:id="rId6"/>
    <p:sldId id="489" r:id="rId7"/>
    <p:sldId id="506" r:id="rId8"/>
    <p:sldId id="510" r:id="rId9"/>
    <p:sldId id="509" r:id="rId10"/>
    <p:sldId id="511" r:id="rId11"/>
    <p:sldId id="518" r:id="rId12"/>
    <p:sldId id="519" r:id="rId13"/>
    <p:sldId id="517" r:id="rId14"/>
    <p:sldId id="516" r:id="rId15"/>
    <p:sldId id="515" r:id="rId16"/>
    <p:sldId id="507" r:id="rId17"/>
    <p:sldId id="512" r:id="rId18"/>
    <p:sldId id="513" r:id="rId19"/>
    <p:sldId id="521" r:id="rId20"/>
    <p:sldId id="520" r:id="rId21"/>
  </p:sldIdLst>
  <p:sldSz cx="9144000" cy="6858000" type="screen4x3"/>
  <p:notesSz cx="6997700" cy="92837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6B749"/>
    <a:srgbClr val="FFFF66"/>
    <a:srgbClr val="FFCC00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6E82C0-C20F-4E2A-9E1D-1716A5428226}" v="54" dt="2025-05-22T07:57:49.5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04" autoAdjust="0"/>
    <p:restoredTop sz="94600" autoAdjust="0"/>
  </p:normalViewPr>
  <p:slideViewPr>
    <p:cSldViewPr>
      <p:cViewPr varScale="1">
        <p:scale>
          <a:sx n="120" d="100"/>
          <a:sy n="120" d="100"/>
        </p:scale>
        <p:origin x="10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ederic Allez" userId="6d387ab6-e334-4fb3-b91c-36088fa8e06a" providerId="ADAL" clId="{876E82C0-C20F-4E2A-9E1D-1716A5428226}"/>
    <pc:docChg chg="undo custSel addSld delSld modSld sldOrd">
      <pc:chgData name="Frederic Allez" userId="6d387ab6-e334-4fb3-b91c-36088fa8e06a" providerId="ADAL" clId="{876E82C0-C20F-4E2A-9E1D-1716A5428226}" dt="2025-05-22T08:03:53.357" v="1394" actId="20577"/>
      <pc:docMkLst>
        <pc:docMk/>
      </pc:docMkLst>
      <pc:sldChg chg="modSp">
        <pc:chgData name="Frederic Allez" userId="6d387ab6-e334-4fb3-b91c-36088fa8e06a" providerId="ADAL" clId="{876E82C0-C20F-4E2A-9E1D-1716A5428226}" dt="2025-05-22T07:16:21.302" v="102" actId="14100"/>
        <pc:sldMkLst>
          <pc:docMk/>
          <pc:sldMk cId="0" sldId="256"/>
        </pc:sldMkLst>
        <pc:spChg chg="mod">
          <ac:chgData name="Frederic Allez" userId="6d387ab6-e334-4fb3-b91c-36088fa8e06a" providerId="ADAL" clId="{876E82C0-C20F-4E2A-9E1D-1716A5428226}" dt="2025-05-22T07:16:21.302" v="102" actId="14100"/>
          <ac:spMkLst>
            <pc:docMk/>
            <pc:sldMk cId="0" sldId="256"/>
            <ac:spMk id="4100" creationId="{00000000-0000-0000-0000-000000000000}"/>
          </ac:spMkLst>
        </pc:spChg>
      </pc:sldChg>
      <pc:sldChg chg="del">
        <pc:chgData name="Frederic Allez" userId="6d387ab6-e334-4fb3-b91c-36088fa8e06a" providerId="ADAL" clId="{876E82C0-C20F-4E2A-9E1D-1716A5428226}" dt="2025-05-22T07:15:00.510" v="1" actId="47"/>
        <pc:sldMkLst>
          <pc:docMk/>
          <pc:sldMk cId="862545751" sldId="420"/>
        </pc:sldMkLst>
      </pc:sldChg>
      <pc:sldChg chg="del">
        <pc:chgData name="Frederic Allez" userId="6d387ab6-e334-4fb3-b91c-36088fa8e06a" providerId="ADAL" clId="{876E82C0-C20F-4E2A-9E1D-1716A5428226}" dt="2025-05-22T07:15:00.510" v="1" actId="47"/>
        <pc:sldMkLst>
          <pc:docMk/>
          <pc:sldMk cId="3538059401" sldId="421"/>
        </pc:sldMkLst>
      </pc:sldChg>
      <pc:sldChg chg="del">
        <pc:chgData name="Frederic Allez" userId="6d387ab6-e334-4fb3-b91c-36088fa8e06a" providerId="ADAL" clId="{876E82C0-C20F-4E2A-9E1D-1716A5428226}" dt="2025-05-22T07:15:00.510" v="1" actId="47"/>
        <pc:sldMkLst>
          <pc:docMk/>
          <pc:sldMk cId="4218899081" sldId="422"/>
        </pc:sldMkLst>
      </pc:sldChg>
      <pc:sldChg chg="addSp delSp modSp add mod">
        <pc:chgData name="Frederic Allez" userId="6d387ab6-e334-4fb3-b91c-36088fa8e06a" providerId="ADAL" clId="{876E82C0-C20F-4E2A-9E1D-1716A5428226}" dt="2025-05-22T07:19:19.823" v="117" actId="20577"/>
        <pc:sldMkLst>
          <pc:docMk/>
          <pc:sldMk cId="1084924945" sldId="489"/>
        </pc:sldMkLst>
        <pc:spChg chg="mod">
          <ac:chgData name="Frederic Allez" userId="6d387ab6-e334-4fb3-b91c-36088fa8e06a" providerId="ADAL" clId="{876E82C0-C20F-4E2A-9E1D-1716A5428226}" dt="2025-05-22T07:19:19.823" v="117" actId="20577"/>
          <ac:spMkLst>
            <pc:docMk/>
            <pc:sldMk cId="1084924945" sldId="489"/>
            <ac:spMk id="2" creationId="{1547AC97-32C6-BEB8-5A44-C706BFB10644}"/>
          </ac:spMkLst>
        </pc:spChg>
        <pc:spChg chg="mod">
          <ac:chgData name="Frederic Allez" userId="6d387ab6-e334-4fb3-b91c-36088fa8e06a" providerId="ADAL" clId="{876E82C0-C20F-4E2A-9E1D-1716A5428226}" dt="2025-05-22T07:15:50.337" v="82" actId="20577"/>
          <ac:spMkLst>
            <pc:docMk/>
            <pc:sldMk cId="1084924945" sldId="489"/>
            <ac:spMk id="7" creationId="{36C60BB4-86A9-4CF8-CB81-8A109E771306}"/>
          </ac:spMkLst>
        </pc:spChg>
        <pc:picChg chg="add mod">
          <ac:chgData name="Frederic Allez" userId="6d387ab6-e334-4fb3-b91c-36088fa8e06a" providerId="ADAL" clId="{876E82C0-C20F-4E2A-9E1D-1716A5428226}" dt="2025-05-22T07:19:04.911" v="107" actId="1076"/>
          <ac:picMkLst>
            <pc:docMk/>
            <pc:sldMk cId="1084924945" sldId="489"/>
            <ac:picMk id="5" creationId="{17E9C9CD-2F1A-718D-C307-5713916073C1}"/>
          </ac:picMkLst>
        </pc:picChg>
        <pc:picChg chg="del">
          <ac:chgData name="Frederic Allez" userId="6d387ab6-e334-4fb3-b91c-36088fa8e06a" providerId="ADAL" clId="{876E82C0-C20F-4E2A-9E1D-1716A5428226}" dt="2025-05-22T07:18:54.784" v="103" actId="478"/>
          <ac:picMkLst>
            <pc:docMk/>
            <pc:sldMk cId="1084924945" sldId="489"/>
            <ac:picMk id="6" creationId="{356B88C2-3068-C0AE-4949-87945D792E02}"/>
          </ac:picMkLst>
        </pc:picChg>
      </pc:sldChg>
      <pc:sldChg chg="add del">
        <pc:chgData name="Frederic Allez" userId="6d387ab6-e334-4fb3-b91c-36088fa8e06a" providerId="ADAL" clId="{876E82C0-C20F-4E2A-9E1D-1716A5428226}" dt="2025-05-22T07:53:17.218" v="1138" actId="47"/>
        <pc:sldMkLst>
          <pc:docMk/>
          <pc:sldMk cId="829380979" sldId="493"/>
        </pc:sldMkLst>
      </pc:sldChg>
      <pc:sldChg chg="add del">
        <pc:chgData name="Frederic Allez" userId="6d387ab6-e334-4fb3-b91c-36088fa8e06a" providerId="ADAL" clId="{876E82C0-C20F-4E2A-9E1D-1716A5428226}" dt="2025-05-22T07:53:17.218" v="1138" actId="47"/>
        <pc:sldMkLst>
          <pc:docMk/>
          <pc:sldMk cId="1951547421" sldId="496"/>
        </pc:sldMkLst>
      </pc:sldChg>
      <pc:sldChg chg="add del">
        <pc:chgData name="Frederic Allez" userId="6d387ab6-e334-4fb3-b91c-36088fa8e06a" providerId="ADAL" clId="{876E82C0-C20F-4E2A-9E1D-1716A5428226}" dt="2025-05-22T07:53:17.218" v="1138" actId="47"/>
        <pc:sldMkLst>
          <pc:docMk/>
          <pc:sldMk cId="3484498899" sldId="498"/>
        </pc:sldMkLst>
      </pc:sldChg>
      <pc:sldChg chg="add del">
        <pc:chgData name="Frederic Allez" userId="6d387ab6-e334-4fb3-b91c-36088fa8e06a" providerId="ADAL" clId="{876E82C0-C20F-4E2A-9E1D-1716A5428226}" dt="2025-05-22T07:53:17.218" v="1138" actId="47"/>
        <pc:sldMkLst>
          <pc:docMk/>
          <pc:sldMk cId="1652869849" sldId="499"/>
        </pc:sldMkLst>
      </pc:sldChg>
      <pc:sldChg chg="add del">
        <pc:chgData name="Frederic Allez" userId="6d387ab6-e334-4fb3-b91c-36088fa8e06a" providerId="ADAL" clId="{876E82C0-C20F-4E2A-9E1D-1716A5428226}" dt="2025-05-22T07:53:17.218" v="1138" actId="47"/>
        <pc:sldMkLst>
          <pc:docMk/>
          <pc:sldMk cId="445669198" sldId="500"/>
        </pc:sldMkLst>
      </pc:sldChg>
      <pc:sldChg chg="add del">
        <pc:chgData name="Frederic Allez" userId="6d387ab6-e334-4fb3-b91c-36088fa8e06a" providerId="ADAL" clId="{876E82C0-C20F-4E2A-9E1D-1716A5428226}" dt="2025-05-22T07:53:17.218" v="1138" actId="47"/>
        <pc:sldMkLst>
          <pc:docMk/>
          <pc:sldMk cId="2977883552" sldId="501"/>
        </pc:sldMkLst>
      </pc:sldChg>
      <pc:sldChg chg="add del">
        <pc:chgData name="Frederic Allez" userId="6d387ab6-e334-4fb3-b91c-36088fa8e06a" providerId="ADAL" clId="{876E82C0-C20F-4E2A-9E1D-1716A5428226}" dt="2025-05-22T07:53:17.218" v="1138" actId="47"/>
        <pc:sldMkLst>
          <pc:docMk/>
          <pc:sldMk cId="173320260" sldId="502"/>
        </pc:sldMkLst>
      </pc:sldChg>
      <pc:sldChg chg="add del">
        <pc:chgData name="Frederic Allez" userId="6d387ab6-e334-4fb3-b91c-36088fa8e06a" providerId="ADAL" clId="{876E82C0-C20F-4E2A-9E1D-1716A5428226}" dt="2025-05-22T07:53:17.218" v="1138" actId="47"/>
        <pc:sldMkLst>
          <pc:docMk/>
          <pc:sldMk cId="339784506" sldId="503"/>
        </pc:sldMkLst>
      </pc:sldChg>
      <pc:sldChg chg="add del">
        <pc:chgData name="Frederic Allez" userId="6d387ab6-e334-4fb3-b91c-36088fa8e06a" providerId="ADAL" clId="{876E82C0-C20F-4E2A-9E1D-1716A5428226}" dt="2025-05-22T07:53:17.218" v="1138" actId="47"/>
        <pc:sldMkLst>
          <pc:docMk/>
          <pc:sldMk cId="2730796989" sldId="504"/>
        </pc:sldMkLst>
      </pc:sldChg>
      <pc:sldChg chg="add del">
        <pc:chgData name="Frederic Allez" userId="6d387ab6-e334-4fb3-b91c-36088fa8e06a" providerId="ADAL" clId="{876E82C0-C20F-4E2A-9E1D-1716A5428226}" dt="2025-05-22T07:53:17.218" v="1138" actId="47"/>
        <pc:sldMkLst>
          <pc:docMk/>
          <pc:sldMk cId="522895335" sldId="505"/>
        </pc:sldMkLst>
      </pc:sldChg>
      <pc:sldChg chg="addSp delSp modSp add mod">
        <pc:chgData name="Frederic Allez" userId="6d387ab6-e334-4fb3-b91c-36088fa8e06a" providerId="ADAL" clId="{876E82C0-C20F-4E2A-9E1D-1716A5428226}" dt="2025-05-22T07:20:51.205" v="195" actId="20577"/>
        <pc:sldMkLst>
          <pc:docMk/>
          <pc:sldMk cId="2554585916" sldId="506"/>
        </pc:sldMkLst>
        <pc:spChg chg="mod">
          <ac:chgData name="Frederic Allez" userId="6d387ab6-e334-4fb3-b91c-36088fa8e06a" providerId="ADAL" clId="{876E82C0-C20F-4E2A-9E1D-1716A5428226}" dt="2025-05-22T07:20:51.205" v="195" actId="20577"/>
          <ac:spMkLst>
            <pc:docMk/>
            <pc:sldMk cId="2554585916" sldId="506"/>
            <ac:spMk id="3" creationId="{B0235C3E-2A1F-33CF-B44B-780140DEDBB1}"/>
          </ac:spMkLst>
        </pc:spChg>
        <pc:picChg chg="del">
          <ac:chgData name="Frederic Allez" userId="6d387ab6-e334-4fb3-b91c-36088fa8e06a" providerId="ADAL" clId="{876E82C0-C20F-4E2A-9E1D-1716A5428226}" dt="2025-05-22T07:20:11.383" v="119" actId="478"/>
          <ac:picMkLst>
            <pc:docMk/>
            <pc:sldMk cId="2554585916" sldId="506"/>
            <ac:picMk id="5" creationId="{2DDACAAD-505E-A055-FB20-F8A0A39025E6}"/>
          </ac:picMkLst>
        </pc:picChg>
        <pc:picChg chg="add mod">
          <ac:chgData name="Frederic Allez" userId="6d387ab6-e334-4fb3-b91c-36088fa8e06a" providerId="ADAL" clId="{876E82C0-C20F-4E2A-9E1D-1716A5428226}" dt="2025-05-22T07:20:27.668" v="125" actId="1076"/>
          <ac:picMkLst>
            <pc:docMk/>
            <pc:sldMk cId="2554585916" sldId="506"/>
            <ac:picMk id="6" creationId="{883C7686-C298-8847-916B-AB4990FE8915}"/>
          </ac:picMkLst>
        </pc:picChg>
      </pc:sldChg>
      <pc:sldChg chg="addSp delSp modSp add mod">
        <pc:chgData name="Frederic Allez" userId="6d387ab6-e334-4fb3-b91c-36088fa8e06a" providerId="ADAL" clId="{876E82C0-C20F-4E2A-9E1D-1716A5428226}" dt="2025-05-22T07:32:58.822" v="542" actId="20577"/>
        <pc:sldMkLst>
          <pc:docMk/>
          <pc:sldMk cId="2631524132" sldId="507"/>
        </pc:sldMkLst>
        <pc:spChg chg="mod">
          <ac:chgData name="Frederic Allez" userId="6d387ab6-e334-4fb3-b91c-36088fa8e06a" providerId="ADAL" clId="{876E82C0-C20F-4E2A-9E1D-1716A5428226}" dt="2025-05-22T07:32:58.822" v="542" actId="20577"/>
          <ac:spMkLst>
            <pc:docMk/>
            <pc:sldMk cId="2631524132" sldId="507"/>
            <ac:spMk id="2" creationId="{91CBC6CD-A35B-9D00-66BE-E6A59E76CA31}"/>
          </ac:spMkLst>
        </pc:spChg>
        <pc:spChg chg="mod">
          <ac:chgData name="Frederic Allez" userId="6d387ab6-e334-4fb3-b91c-36088fa8e06a" providerId="ADAL" clId="{876E82C0-C20F-4E2A-9E1D-1716A5428226}" dt="2025-05-22T07:28:46.004" v="481"/>
          <ac:spMkLst>
            <pc:docMk/>
            <pc:sldMk cId="2631524132" sldId="507"/>
            <ac:spMk id="3" creationId="{EC81F62B-2AE9-9754-0FAB-7091DA25D4ED}"/>
          </ac:spMkLst>
        </pc:spChg>
        <pc:picChg chg="add mod">
          <ac:chgData name="Frederic Allez" userId="6d387ab6-e334-4fb3-b91c-36088fa8e06a" providerId="ADAL" clId="{876E82C0-C20F-4E2A-9E1D-1716A5428226}" dt="2025-05-22T07:24:45.579" v="374" actId="1076"/>
          <ac:picMkLst>
            <pc:docMk/>
            <pc:sldMk cId="2631524132" sldId="507"/>
            <ac:picMk id="5" creationId="{FB90331F-71EB-874D-9E52-8E881D605260}"/>
          </ac:picMkLst>
        </pc:picChg>
        <pc:picChg chg="del">
          <ac:chgData name="Frederic Allez" userId="6d387ab6-e334-4fb3-b91c-36088fa8e06a" providerId="ADAL" clId="{876E82C0-C20F-4E2A-9E1D-1716A5428226}" dt="2025-05-22T07:24:38.142" v="371" actId="478"/>
          <ac:picMkLst>
            <pc:docMk/>
            <pc:sldMk cId="2631524132" sldId="507"/>
            <ac:picMk id="6" creationId="{78ECBB19-1C8D-444D-4978-2CECC0E5A4B5}"/>
          </ac:picMkLst>
        </pc:picChg>
        <pc:picChg chg="add mod">
          <ac:chgData name="Frederic Allez" userId="6d387ab6-e334-4fb3-b91c-36088fa8e06a" providerId="ADAL" clId="{876E82C0-C20F-4E2A-9E1D-1716A5428226}" dt="2025-05-22T07:25:19.610" v="375"/>
          <ac:picMkLst>
            <pc:docMk/>
            <pc:sldMk cId="2631524132" sldId="507"/>
            <ac:picMk id="8" creationId="{C8A42520-E412-BAB5-B079-D372DCD22843}"/>
          </ac:picMkLst>
        </pc:picChg>
      </pc:sldChg>
      <pc:sldChg chg="addSp delSp modSp add mod ord">
        <pc:chgData name="Frederic Allez" userId="6d387ab6-e334-4fb3-b91c-36088fa8e06a" providerId="ADAL" clId="{876E82C0-C20F-4E2A-9E1D-1716A5428226}" dt="2025-05-22T08:03:53.357" v="1394" actId="20577"/>
        <pc:sldMkLst>
          <pc:docMk/>
          <pc:sldMk cId="3220876575" sldId="508"/>
        </pc:sldMkLst>
        <pc:spChg chg="mod">
          <ac:chgData name="Frederic Allez" userId="6d387ab6-e334-4fb3-b91c-36088fa8e06a" providerId="ADAL" clId="{876E82C0-C20F-4E2A-9E1D-1716A5428226}" dt="2025-05-22T08:03:53.357" v="1394" actId="20577"/>
          <ac:spMkLst>
            <pc:docMk/>
            <pc:sldMk cId="3220876575" sldId="508"/>
            <ac:spMk id="3" creationId="{CA7815D6-3791-9A14-62E4-6153AFAF2E9A}"/>
          </ac:spMkLst>
        </pc:spChg>
        <pc:picChg chg="del">
          <ac:chgData name="Frederic Allez" userId="6d387ab6-e334-4fb3-b91c-36088fa8e06a" providerId="ADAL" clId="{876E82C0-C20F-4E2A-9E1D-1716A5428226}" dt="2025-05-22T07:25:50.463" v="377" actId="478"/>
          <ac:picMkLst>
            <pc:docMk/>
            <pc:sldMk cId="3220876575" sldId="508"/>
            <ac:picMk id="5" creationId="{20FBE4F2-9E45-6E6F-7D1A-ED43E808EC53}"/>
          </ac:picMkLst>
        </pc:picChg>
        <pc:picChg chg="add del mod">
          <ac:chgData name="Frederic Allez" userId="6d387ab6-e334-4fb3-b91c-36088fa8e06a" providerId="ADAL" clId="{876E82C0-C20F-4E2A-9E1D-1716A5428226}" dt="2025-05-22T07:29:05.486" v="484" actId="478"/>
          <ac:picMkLst>
            <pc:docMk/>
            <pc:sldMk cId="3220876575" sldId="508"/>
            <ac:picMk id="6" creationId="{66E8152F-1242-A33D-9975-F1D5413820A5}"/>
          </ac:picMkLst>
        </pc:picChg>
      </pc:sldChg>
      <pc:sldChg chg="addSp delSp modSp add mod modNotesTx">
        <pc:chgData name="Frederic Allez" userId="6d387ab6-e334-4fb3-b91c-36088fa8e06a" providerId="ADAL" clId="{876E82C0-C20F-4E2A-9E1D-1716A5428226}" dt="2025-05-22T07:32:35.186" v="536" actId="20577"/>
        <pc:sldMkLst>
          <pc:docMk/>
          <pc:sldMk cId="950822568" sldId="509"/>
        </pc:sldMkLst>
        <pc:spChg chg="mod">
          <ac:chgData name="Frederic Allez" userId="6d387ab6-e334-4fb3-b91c-36088fa8e06a" providerId="ADAL" clId="{876E82C0-C20F-4E2A-9E1D-1716A5428226}" dt="2025-05-22T07:32:35.186" v="536" actId="20577"/>
          <ac:spMkLst>
            <pc:docMk/>
            <pc:sldMk cId="950822568" sldId="509"/>
            <ac:spMk id="2" creationId="{7E16C73B-3FF9-3171-D995-643BFFB71937}"/>
          </ac:spMkLst>
        </pc:spChg>
        <pc:spChg chg="mod">
          <ac:chgData name="Frederic Allez" userId="6d387ab6-e334-4fb3-b91c-36088fa8e06a" providerId="ADAL" clId="{876E82C0-C20F-4E2A-9E1D-1716A5428226}" dt="2025-05-22T07:26:38.258" v="403" actId="20577"/>
          <ac:spMkLst>
            <pc:docMk/>
            <pc:sldMk cId="950822568" sldId="509"/>
            <ac:spMk id="3" creationId="{7B4B3F8E-5E26-8A91-4AEC-DC7351A45D07}"/>
          </ac:spMkLst>
        </pc:spChg>
        <pc:spChg chg="add del mod">
          <ac:chgData name="Frederic Allez" userId="6d387ab6-e334-4fb3-b91c-36088fa8e06a" providerId="ADAL" clId="{876E82C0-C20F-4E2A-9E1D-1716A5428226}" dt="2025-05-22T07:30:29.170" v="491" actId="478"/>
          <ac:spMkLst>
            <pc:docMk/>
            <pc:sldMk cId="950822568" sldId="509"/>
            <ac:spMk id="8" creationId="{3D183481-8AE8-06ED-A47A-B26425708A6F}"/>
          </ac:spMkLst>
        </pc:spChg>
        <pc:spChg chg="add mod">
          <ac:chgData name="Frederic Allez" userId="6d387ab6-e334-4fb3-b91c-36088fa8e06a" providerId="ADAL" clId="{876E82C0-C20F-4E2A-9E1D-1716A5428226}" dt="2025-05-22T07:31:23.570" v="522" actId="14100"/>
          <ac:spMkLst>
            <pc:docMk/>
            <pc:sldMk cId="950822568" sldId="509"/>
            <ac:spMk id="9" creationId="{F2C270F6-6575-DB62-17B7-AE6F13C1C5E6}"/>
          </ac:spMkLst>
        </pc:spChg>
        <pc:picChg chg="del">
          <ac:chgData name="Frederic Allez" userId="6d387ab6-e334-4fb3-b91c-36088fa8e06a" providerId="ADAL" clId="{876E82C0-C20F-4E2A-9E1D-1716A5428226}" dt="2025-05-22T07:29:58.032" v="485" actId="478"/>
          <ac:picMkLst>
            <pc:docMk/>
            <pc:sldMk cId="950822568" sldId="509"/>
            <ac:picMk id="5" creationId="{C1A5FB35-F7C6-5DF2-CE55-0B6EAF433468}"/>
          </ac:picMkLst>
        </pc:picChg>
        <pc:picChg chg="add mod">
          <ac:chgData name="Frederic Allez" userId="6d387ab6-e334-4fb3-b91c-36088fa8e06a" providerId="ADAL" clId="{876E82C0-C20F-4E2A-9E1D-1716A5428226}" dt="2025-05-22T07:31:45.798" v="523" actId="1076"/>
          <ac:picMkLst>
            <pc:docMk/>
            <pc:sldMk cId="950822568" sldId="509"/>
            <ac:picMk id="6" creationId="{DECD39B7-87AC-C9A1-43C0-3507D0DBE088}"/>
          </ac:picMkLst>
        </pc:picChg>
      </pc:sldChg>
      <pc:sldChg chg="add del">
        <pc:chgData name="Frederic Allez" userId="6d387ab6-e334-4fb3-b91c-36088fa8e06a" providerId="ADAL" clId="{876E82C0-C20F-4E2A-9E1D-1716A5428226}" dt="2025-05-22T07:27:10.727" v="405"/>
        <pc:sldMkLst>
          <pc:docMk/>
          <pc:sldMk cId="856520700" sldId="510"/>
        </pc:sldMkLst>
      </pc:sldChg>
      <pc:sldChg chg="addSp delSp modSp add mod">
        <pc:chgData name="Frederic Allez" userId="6d387ab6-e334-4fb3-b91c-36088fa8e06a" providerId="ADAL" clId="{876E82C0-C20F-4E2A-9E1D-1716A5428226}" dt="2025-05-22T07:34:22.655" v="596" actId="20577"/>
        <pc:sldMkLst>
          <pc:docMk/>
          <pc:sldMk cId="2201068323" sldId="510"/>
        </pc:sldMkLst>
        <pc:spChg chg="mod">
          <ac:chgData name="Frederic Allez" userId="6d387ab6-e334-4fb3-b91c-36088fa8e06a" providerId="ADAL" clId="{876E82C0-C20F-4E2A-9E1D-1716A5428226}" dt="2025-05-22T07:33:17.531" v="550" actId="20577"/>
          <ac:spMkLst>
            <pc:docMk/>
            <pc:sldMk cId="2201068323" sldId="510"/>
            <ac:spMk id="2" creationId="{C2FB4135-D34D-A933-6E5A-896B9F9EDBC9}"/>
          </ac:spMkLst>
        </pc:spChg>
        <pc:spChg chg="mod">
          <ac:chgData name="Frederic Allez" userId="6d387ab6-e334-4fb3-b91c-36088fa8e06a" providerId="ADAL" clId="{876E82C0-C20F-4E2A-9E1D-1716A5428226}" dt="2025-05-22T07:34:22.655" v="596" actId="20577"/>
          <ac:spMkLst>
            <pc:docMk/>
            <pc:sldMk cId="2201068323" sldId="510"/>
            <ac:spMk id="9" creationId="{15E60A71-CD65-DF27-E1A1-021126DF7982}"/>
          </ac:spMkLst>
        </pc:spChg>
        <pc:picChg chg="add mod">
          <ac:chgData name="Frederic Allez" userId="6d387ab6-e334-4fb3-b91c-36088fa8e06a" providerId="ADAL" clId="{876E82C0-C20F-4E2A-9E1D-1716A5428226}" dt="2025-05-22T07:33:48.831" v="554" actId="1076"/>
          <ac:picMkLst>
            <pc:docMk/>
            <pc:sldMk cId="2201068323" sldId="510"/>
            <ac:picMk id="5" creationId="{8C213951-AD2F-D743-92C1-47A5F2A0C547}"/>
          </ac:picMkLst>
        </pc:picChg>
        <pc:picChg chg="del">
          <ac:chgData name="Frederic Allez" userId="6d387ab6-e334-4fb3-b91c-36088fa8e06a" providerId="ADAL" clId="{876E82C0-C20F-4E2A-9E1D-1716A5428226}" dt="2025-05-22T07:33:24.880" v="551" actId="478"/>
          <ac:picMkLst>
            <pc:docMk/>
            <pc:sldMk cId="2201068323" sldId="510"/>
            <ac:picMk id="6" creationId="{EB03D4D1-A459-CE9F-D9C0-0B6BDE805C2B}"/>
          </ac:picMkLst>
        </pc:picChg>
      </pc:sldChg>
      <pc:sldChg chg="addSp delSp modSp add mod">
        <pc:chgData name="Frederic Allez" userId="6d387ab6-e334-4fb3-b91c-36088fa8e06a" providerId="ADAL" clId="{876E82C0-C20F-4E2A-9E1D-1716A5428226}" dt="2025-05-22T07:36:53.024" v="636" actId="20577"/>
        <pc:sldMkLst>
          <pc:docMk/>
          <pc:sldMk cId="2962093166" sldId="511"/>
        </pc:sldMkLst>
        <pc:spChg chg="mod">
          <ac:chgData name="Frederic Allez" userId="6d387ab6-e334-4fb3-b91c-36088fa8e06a" providerId="ADAL" clId="{876E82C0-C20F-4E2A-9E1D-1716A5428226}" dt="2025-05-22T07:36:53.024" v="636" actId="20577"/>
          <ac:spMkLst>
            <pc:docMk/>
            <pc:sldMk cId="2962093166" sldId="511"/>
            <ac:spMk id="2" creationId="{E353EC6A-5B6D-5F86-20C2-494E37D279BD}"/>
          </ac:spMkLst>
        </pc:spChg>
        <pc:spChg chg="mod">
          <ac:chgData name="Frederic Allez" userId="6d387ab6-e334-4fb3-b91c-36088fa8e06a" providerId="ADAL" clId="{876E82C0-C20F-4E2A-9E1D-1716A5428226}" dt="2025-05-22T07:36:43.378" v="634" actId="6549"/>
          <ac:spMkLst>
            <pc:docMk/>
            <pc:sldMk cId="2962093166" sldId="511"/>
            <ac:spMk id="9" creationId="{FCC76347-2963-700E-992F-DEF0FA8AEB20}"/>
          </ac:spMkLst>
        </pc:spChg>
        <pc:picChg chg="add mod">
          <ac:chgData name="Frederic Allez" userId="6d387ab6-e334-4fb3-b91c-36088fa8e06a" providerId="ADAL" clId="{876E82C0-C20F-4E2A-9E1D-1716A5428226}" dt="2025-05-22T07:36:14.574" v="603" actId="1076"/>
          <ac:picMkLst>
            <pc:docMk/>
            <pc:sldMk cId="2962093166" sldId="511"/>
            <ac:picMk id="5" creationId="{E5C784D8-76FF-CD0D-C83D-DE00C6F291B8}"/>
          </ac:picMkLst>
        </pc:picChg>
        <pc:picChg chg="del">
          <ac:chgData name="Frederic Allez" userId="6d387ab6-e334-4fb3-b91c-36088fa8e06a" providerId="ADAL" clId="{876E82C0-C20F-4E2A-9E1D-1716A5428226}" dt="2025-05-22T07:36:01.812" v="598" actId="478"/>
          <ac:picMkLst>
            <pc:docMk/>
            <pc:sldMk cId="2962093166" sldId="511"/>
            <ac:picMk id="6" creationId="{2CDA946B-814B-6A64-3EAD-7E3C89B44EA3}"/>
          </ac:picMkLst>
        </pc:picChg>
      </pc:sldChg>
      <pc:sldChg chg="addSp delSp modSp add mod">
        <pc:chgData name="Frederic Allez" userId="6d387ab6-e334-4fb3-b91c-36088fa8e06a" providerId="ADAL" clId="{876E82C0-C20F-4E2A-9E1D-1716A5428226}" dt="2025-05-22T07:40:44.978" v="718"/>
        <pc:sldMkLst>
          <pc:docMk/>
          <pc:sldMk cId="2493780137" sldId="512"/>
        </pc:sldMkLst>
        <pc:spChg chg="mod">
          <ac:chgData name="Frederic Allez" userId="6d387ab6-e334-4fb3-b91c-36088fa8e06a" providerId="ADAL" clId="{876E82C0-C20F-4E2A-9E1D-1716A5428226}" dt="2025-05-22T07:37:43.509" v="639" actId="20577"/>
          <ac:spMkLst>
            <pc:docMk/>
            <pc:sldMk cId="2493780137" sldId="512"/>
            <ac:spMk id="2" creationId="{3361664A-004C-C6AB-7661-8D16CA6E851D}"/>
          </ac:spMkLst>
        </pc:spChg>
        <pc:spChg chg="mod">
          <ac:chgData name="Frederic Allez" userId="6d387ab6-e334-4fb3-b91c-36088fa8e06a" providerId="ADAL" clId="{876E82C0-C20F-4E2A-9E1D-1716A5428226}" dt="2025-05-22T07:40:44.978" v="718"/>
          <ac:spMkLst>
            <pc:docMk/>
            <pc:sldMk cId="2493780137" sldId="512"/>
            <ac:spMk id="3" creationId="{D4CEBF47-A445-1CD5-0393-11462C4E0A1B}"/>
          </ac:spMkLst>
        </pc:spChg>
        <pc:picChg chg="del">
          <ac:chgData name="Frederic Allez" userId="6d387ab6-e334-4fb3-b91c-36088fa8e06a" providerId="ADAL" clId="{876E82C0-C20F-4E2A-9E1D-1716A5428226}" dt="2025-05-22T07:37:59.876" v="640" actId="478"/>
          <ac:picMkLst>
            <pc:docMk/>
            <pc:sldMk cId="2493780137" sldId="512"/>
            <ac:picMk id="5" creationId="{A501A863-FA4B-093F-4FB2-187C5E0CB3A5}"/>
          </ac:picMkLst>
        </pc:picChg>
        <pc:picChg chg="add mod">
          <ac:chgData name="Frederic Allez" userId="6d387ab6-e334-4fb3-b91c-36088fa8e06a" providerId="ADAL" clId="{876E82C0-C20F-4E2A-9E1D-1716A5428226}" dt="2025-05-22T07:38:13.581" v="645" actId="1076"/>
          <ac:picMkLst>
            <pc:docMk/>
            <pc:sldMk cId="2493780137" sldId="512"/>
            <ac:picMk id="6" creationId="{7E763D95-52B9-758F-47B8-533D5F1F3ED3}"/>
          </ac:picMkLst>
        </pc:picChg>
      </pc:sldChg>
      <pc:sldChg chg="addSp delSp modSp add mod">
        <pc:chgData name="Frederic Allez" userId="6d387ab6-e334-4fb3-b91c-36088fa8e06a" providerId="ADAL" clId="{876E82C0-C20F-4E2A-9E1D-1716A5428226}" dt="2025-05-22T07:39:26.714" v="681"/>
        <pc:sldMkLst>
          <pc:docMk/>
          <pc:sldMk cId="2925437101" sldId="513"/>
        </pc:sldMkLst>
        <pc:spChg chg="mod">
          <ac:chgData name="Frederic Allez" userId="6d387ab6-e334-4fb3-b91c-36088fa8e06a" providerId="ADAL" clId="{876E82C0-C20F-4E2A-9E1D-1716A5428226}" dt="2025-05-22T07:38:37.972" v="648" actId="20577"/>
          <ac:spMkLst>
            <pc:docMk/>
            <pc:sldMk cId="2925437101" sldId="513"/>
            <ac:spMk id="2" creationId="{416C151F-A668-7299-836D-D4C659F6F292}"/>
          </ac:spMkLst>
        </pc:spChg>
        <pc:spChg chg="mod">
          <ac:chgData name="Frederic Allez" userId="6d387ab6-e334-4fb3-b91c-36088fa8e06a" providerId="ADAL" clId="{876E82C0-C20F-4E2A-9E1D-1716A5428226}" dt="2025-05-22T07:39:26.714" v="681"/>
          <ac:spMkLst>
            <pc:docMk/>
            <pc:sldMk cId="2925437101" sldId="513"/>
            <ac:spMk id="3" creationId="{C90E7BD8-E25C-B42F-011F-DB1BDFADD434}"/>
          </ac:spMkLst>
        </pc:spChg>
        <pc:picChg chg="add mod">
          <ac:chgData name="Frederic Allez" userId="6d387ab6-e334-4fb3-b91c-36088fa8e06a" providerId="ADAL" clId="{876E82C0-C20F-4E2A-9E1D-1716A5428226}" dt="2025-05-22T07:39:04.740" v="652" actId="1076"/>
          <ac:picMkLst>
            <pc:docMk/>
            <pc:sldMk cId="2925437101" sldId="513"/>
            <ac:picMk id="5" creationId="{1021488B-C6A7-CAD7-0249-0D036278195D}"/>
          </ac:picMkLst>
        </pc:picChg>
        <pc:picChg chg="del">
          <ac:chgData name="Frederic Allez" userId="6d387ab6-e334-4fb3-b91c-36088fa8e06a" providerId="ADAL" clId="{876E82C0-C20F-4E2A-9E1D-1716A5428226}" dt="2025-05-22T07:38:58.039" v="649" actId="478"/>
          <ac:picMkLst>
            <pc:docMk/>
            <pc:sldMk cId="2925437101" sldId="513"/>
            <ac:picMk id="6" creationId="{FF972A1A-98C7-2BC9-77C6-7CE804FB504B}"/>
          </ac:picMkLst>
        </pc:picChg>
      </pc:sldChg>
      <pc:sldChg chg="addSp delSp modSp add del mod">
        <pc:chgData name="Frederic Allez" userId="6d387ab6-e334-4fb3-b91c-36088fa8e06a" providerId="ADAL" clId="{876E82C0-C20F-4E2A-9E1D-1716A5428226}" dt="2025-05-22T07:49:40.874" v="937" actId="47"/>
        <pc:sldMkLst>
          <pc:docMk/>
          <pc:sldMk cId="2689099046" sldId="514"/>
        </pc:sldMkLst>
        <pc:spChg chg="mod">
          <ac:chgData name="Frederic Allez" userId="6d387ab6-e334-4fb3-b91c-36088fa8e06a" providerId="ADAL" clId="{876E82C0-C20F-4E2A-9E1D-1716A5428226}" dt="2025-05-22T07:39:58.325" v="684" actId="20577"/>
          <ac:spMkLst>
            <pc:docMk/>
            <pc:sldMk cId="2689099046" sldId="514"/>
            <ac:spMk id="2" creationId="{BA1C9B25-7129-E396-F8E3-4C7DFCECCFFF}"/>
          </ac:spMkLst>
        </pc:spChg>
        <pc:picChg chg="del">
          <ac:chgData name="Frederic Allez" userId="6d387ab6-e334-4fb3-b91c-36088fa8e06a" providerId="ADAL" clId="{876E82C0-C20F-4E2A-9E1D-1716A5428226}" dt="2025-05-22T07:40:14.369" v="685" actId="478"/>
          <ac:picMkLst>
            <pc:docMk/>
            <pc:sldMk cId="2689099046" sldId="514"/>
            <ac:picMk id="5" creationId="{BD090CF6-52FF-AC54-9580-7AE64AA5030D}"/>
          </ac:picMkLst>
        </pc:picChg>
        <pc:picChg chg="add mod">
          <ac:chgData name="Frederic Allez" userId="6d387ab6-e334-4fb3-b91c-36088fa8e06a" providerId="ADAL" clId="{876E82C0-C20F-4E2A-9E1D-1716A5428226}" dt="2025-05-22T07:40:22.186" v="689" actId="1076"/>
          <ac:picMkLst>
            <pc:docMk/>
            <pc:sldMk cId="2689099046" sldId="514"/>
            <ac:picMk id="6" creationId="{EE69B7D5-B088-FAAC-C68F-C4DE4414F607}"/>
          </ac:picMkLst>
        </pc:picChg>
      </pc:sldChg>
      <pc:sldChg chg="addSp delSp modSp add mod">
        <pc:chgData name="Frederic Allez" userId="6d387ab6-e334-4fb3-b91c-36088fa8e06a" providerId="ADAL" clId="{876E82C0-C20F-4E2A-9E1D-1716A5428226}" dt="2025-05-22T07:42:48.063" v="758" actId="6549"/>
        <pc:sldMkLst>
          <pc:docMk/>
          <pc:sldMk cId="2730111866" sldId="515"/>
        </pc:sldMkLst>
        <pc:spChg chg="mod">
          <ac:chgData name="Frederic Allez" userId="6d387ab6-e334-4fb3-b91c-36088fa8e06a" providerId="ADAL" clId="{876E82C0-C20F-4E2A-9E1D-1716A5428226}" dt="2025-05-22T07:41:49.450" v="721" actId="20577"/>
          <ac:spMkLst>
            <pc:docMk/>
            <pc:sldMk cId="2730111866" sldId="515"/>
            <ac:spMk id="2" creationId="{A67113E8-E6BF-A970-DD7D-02243F29DC8A}"/>
          </ac:spMkLst>
        </pc:spChg>
        <pc:spChg chg="mod">
          <ac:chgData name="Frederic Allez" userId="6d387ab6-e334-4fb3-b91c-36088fa8e06a" providerId="ADAL" clId="{876E82C0-C20F-4E2A-9E1D-1716A5428226}" dt="2025-05-22T07:42:48.063" v="758" actId="6549"/>
          <ac:spMkLst>
            <pc:docMk/>
            <pc:sldMk cId="2730111866" sldId="515"/>
            <ac:spMk id="3" creationId="{F6392CAA-C431-D524-4C83-4DC6373429AF}"/>
          </ac:spMkLst>
        </pc:spChg>
        <pc:picChg chg="del">
          <ac:chgData name="Frederic Allez" userId="6d387ab6-e334-4fb3-b91c-36088fa8e06a" providerId="ADAL" clId="{876E82C0-C20F-4E2A-9E1D-1716A5428226}" dt="2025-05-22T07:42:10.840" v="722" actId="478"/>
          <ac:picMkLst>
            <pc:docMk/>
            <pc:sldMk cId="2730111866" sldId="515"/>
            <ac:picMk id="5" creationId="{3A70554C-083E-1174-BABA-51781791EE42}"/>
          </ac:picMkLst>
        </pc:picChg>
        <pc:picChg chg="add mod">
          <ac:chgData name="Frederic Allez" userId="6d387ab6-e334-4fb3-b91c-36088fa8e06a" providerId="ADAL" clId="{876E82C0-C20F-4E2A-9E1D-1716A5428226}" dt="2025-05-22T07:42:23.781" v="725" actId="1076"/>
          <ac:picMkLst>
            <pc:docMk/>
            <pc:sldMk cId="2730111866" sldId="515"/>
            <ac:picMk id="6" creationId="{D0BF7B73-3EE3-F0B7-CCC6-D2CDD06ABE1C}"/>
          </ac:picMkLst>
        </pc:picChg>
      </pc:sldChg>
      <pc:sldChg chg="addSp delSp modSp add mod">
        <pc:chgData name="Frederic Allez" userId="6d387ab6-e334-4fb3-b91c-36088fa8e06a" providerId="ADAL" clId="{876E82C0-C20F-4E2A-9E1D-1716A5428226}" dt="2025-05-22T07:44:32.367" v="809" actId="14100"/>
        <pc:sldMkLst>
          <pc:docMk/>
          <pc:sldMk cId="1008320834" sldId="516"/>
        </pc:sldMkLst>
        <pc:spChg chg="mod">
          <ac:chgData name="Frederic Allez" userId="6d387ab6-e334-4fb3-b91c-36088fa8e06a" providerId="ADAL" clId="{876E82C0-C20F-4E2A-9E1D-1716A5428226}" dt="2025-05-22T07:43:39.928" v="762" actId="20577"/>
          <ac:spMkLst>
            <pc:docMk/>
            <pc:sldMk cId="1008320834" sldId="516"/>
            <ac:spMk id="2" creationId="{2E29A1FD-B724-9FB4-FC45-0CB90FAFF4A5}"/>
          </ac:spMkLst>
        </pc:spChg>
        <pc:spChg chg="mod">
          <ac:chgData name="Frederic Allez" userId="6d387ab6-e334-4fb3-b91c-36088fa8e06a" providerId="ADAL" clId="{876E82C0-C20F-4E2A-9E1D-1716A5428226}" dt="2025-05-22T07:44:32.367" v="809" actId="14100"/>
          <ac:spMkLst>
            <pc:docMk/>
            <pc:sldMk cId="1008320834" sldId="516"/>
            <ac:spMk id="3" creationId="{7DD298B2-FBB9-1E09-9EBA-5ABAD4A3E7E4}"/>
          </ac:spMkLst>
        </pc:spChg>
        <pc:picChg chg="add mod">
          <ac:chgData name="Frederic Allez" userId="6d387ab6-e334-4fb3-b91c-36088fa8e06a" providerId="ADAL" clId="{876E82C0-C20F-4E2A-9E1D-1716A5428226}" dt="2025-05-22T07:44:04.368" v="766" actId="1076"/>
          <ac:picMkLst>
            <pc:docMk/>
            <pc:sldMk cId="1008320834" sldId="516"/>
            <ac:picMk id="5" creationId="{252D411E-31D4-7DFC-BA47-559EC0B5C3D4}"/>
          </ac:picMkLst>
        </pc:picChg>
        <pc:picChg chg="del">
          <ac:chgData name="Frederic Allez" userId="6d387ab6-e334-4fb3-b91c-36088fa8e06a" providerId="ADAL" clId="{876E82C0-C20F-4E2A-9E1D-1716A5428226}" dt="2025-05-22T07:43:58.487" v="763" actId="478"/>
          <ac:picMkLst>
            <pc:docMk/>
            <pc:sldMk cId="1008320834" sldId="516"/>
            <ac:picMk id="6" creationId="{9A486A20-372C-71D4-49ED-1956A45CED4A}"/>
          </ac:picMkLst>
        </pc:picChg>
      </pc:sldChg>
      <pc:sldChg chg="addSp delSp modSp add mod">
        <pc:chgData name="Frederic Allez" userId="6d387ab6-e334-4fb3-b91c-36088fa8e06a" providerId="ADAL" clId="{876E82C0-C20F-4E2A-9E1D-1716A5428226}" dt="2025-05-22T07:46:02.982" v="865" actId="20577"/>
        <pc:sldMkLst>
          <pc:docMk/>
          <pc:sldMk cId="51263489" sldId="517"/>
        </pc:sldMkLst>
        <pc:spChg chg="mod">
          <ac:chgData name="Frederic Allez" userId="6d387ab6-e334-4fb3-b91c-36088fa8e06a" providerId="ADAL" clId="{876E82C0-C20F-4E2A-9E1D-1716A5428226}" dt="2025-05-22T07:46:02.982" v="865" actId="20577"/>
          <ac:spMkLst>
            <pc:docMk/>
            <pc:sldMk cId="51263489" sldId="517"/>
            <ac:spMk id="2" creationId="{CA7978EB-19F0-806C-2CEC-E446744C1034}"/>
          </ac:spMkLst>
        </pc:spChg>
        <pc:spChg chg="mod">
          <ac:chgData name="Frederic Allez" userId="6d387ab6-e334-4fb3-b91c-36088fa8e06a" providerId="ADAL" clId="{876E82C0-C20F-4E2A-9E1D-1716A5428226}" dt="2025-05-22T07:45:49.673" v="863" actId="27636"/>
          <ac:spMkLst>
            <pc:docMk/>
            <pc:sldMk cId="51263489" sldId="517"/>
            <ac:spMk id="3" creationId="{1276F82B-4ABE-18AE-87E1-CD2851D7B015}"/>
          </ac:spMkLst>
        </pc:spChg>
        <pc:picChg chg="del">
          <ac:chgData name="Frederic Allez" userId="6d387ab6-e334-4fb3-b91c-36088fa8e06a" providerId="ADAL" clId="{876E82C0-C20F-4E2A-9E1D-1716A5428226}" dt="2025-05-22T07:45:12.129" v="811" actId="478"/>
          <ac:picMkLst>
            <pc:docMk/>
            <pc:sldMk cId="51263489" sldId="517"/>
            <ac:picMk id="5" creationId="{8447CE3C-5750-E9A4-5120-A217FCC7E54B}"/>
          </ac:picMkLst>
        </pc:picChg>
        <pc:picChg chg="add mod">
          <ac:chgData name="Frederic Allez" userId="6d387ab6-e334-4fb3-b91c-36088fa8e06a" providerId="ADAL" clId="{876E82C0-C20F-4E2A-9E1D-1716A5428226}" dt="2025-05-22T07:45:21.214" v="814" actId="1076"/>
          <ac:picMkLst>
            <pc:docMk/>
            <pc:sldMk cId="51263489" sldId="517"/>
            <ac:picMk id="6" creationId="{6B332A04-BCFA-6454-A241-47953C1F58F7}"/>
          </ac:picMkLst>
        </pc:picChg>
      </pc:sldChg>
      <pc:sldChg chg="addSp delSp modSp add mod">
        <pc:chgData name="Frederic Allez" userId="6d387ab6-e334-4fb3-b91c-36088fa8e06a" providerId="ADAL" clId="{876E82C0-C20F-4E2A-9E1D-1716A5428226}" dt="2025-05-22T07:48:52.503" v="934" actId="20577"/>
        <pc:sldMkLst>
          <pc:docMk/>
          <pc:sldMk cId="1365668503" sldId="518"/>
        </pc:sldMkLst>
        <pc:spChg chg="mod">
          <ac:chgData name="Frederic Allez" userId="6d387ab6-e334-4fb3-b91c-36088fa8e06a" providerId="ADAL" clId="{876E82C0-C20F-4E2A-9E1D-1716A5428226}" dt="2025-05-22T07:48:52.503" v="934" actId="20577"/>
          <ac:spMkLst>
            <pc:docMk/>
            <pc:sldMk cId="1365668503" sldId="518"/>
            <ac:spMk id="2" creationId="{39EC08C7-F066-957D-ABC8-06812E371552}"/>
          </ac:spMkLst>
        </pc:spChg>
        <pc:spChg chg="mod">
          <ac:chgData name="Frederic Allez" userId="6d387ab6-e334-4fb3-b91c-36088fa8e06a" providerId="ADAL" clId="{876E82C0-C20F-4E2A-9E1D-1716A5428226}" dt="2025-05-22T07:48:36.913" v="932" actId="20577"/>
          <ac:spMkLst>
            <pc:docMk/>
            <pc:sldMk cId="1365668503" sldId="518"/>
            <ac:spMk id="3" creationId="{DFF75364-AA20-7387-33DB-A01F8EA69DC4}"/>
          </ac:spMkLst>
        </pc:spChg>
        <pc:picChg chg="add del mod">
          <ac:chgData name="Frederic Allez" userId="6d387ab6-e334-4fb3-b91c-36088fa8e06a" providerId="ADAL" clId="{876E82C0-C20F-4E2A-9E1D-1716A5428226}" dt="2025-05-22T07:48:01.800" v="922" actId="478"/>
          <ac:picMkLst>
            <pc:docMk/>
            <pc:sldMk cId="1365668503" sldId="518"/>
            <ac:picMk id="5" creationId="{9B8E50AD-319A-39A8-B1E0-85AECC57C484}"/>
          </ac:picMkLst>
        </pc:picChg>
        <pc:picChg chg="del">
          <ac:chgData name="Frederic Allez" userId="6d387ab6-e334-4fb3-b91c-36088fa8e06a" providerId="ADAL" clId="{876E82C0-C20F-4E2A-9E1D-1716A5428226}" dt="2025-05-22T07:46:35.175" v="867" actId="478"/>
          <ac:picMkLst>
            <pc:docMk/>
            <pc:sldMk cId="1365668503" sldId="518"/>
            <ac:picMk id="6" creationId="{801A7A0A-28F2-D0DD-ACAC-BA7D2F4A272F}"/>
          </ac:picMkLst>
        </pc:picChg>
        <pc:picChg chg="add mod">
          <ac:chgData name="Frederic Allez" userId="6d387ab6-e334-4fb3-b91c-36088fa8e06a" providerId="ADAL" clId="{876E82C0-C20F-4E2A-9E1D-1716A5428226}" dt="2025-05-22T07:48:09.622" v="925" actId="1076"/>
          <ac:picMkLst>
            <pc:docMk/>
            <pc:sldMk cId="1365668503" sldId="518"/>
            <ac:picMk id="9" creationId="{C4B7CB6E-2A30-FADD-A73C-6625834F39DD}"/>
          </ac:picMkLst>
        </pc:picChg>
      </pc:sldChg>
      <pc:sldChg chg="modSp add mod">
        <pc:chgData name="Frederic Allez" userId="6d387ab6-e334-4fb3-b91c-36088fa8e06a" providerId="ADAL" clId="{876E82C0-C20F-4E2A-9E1D-1716A5428226}" dt="2025-05-22T07:49:03.833" v="936" actId="20577"/>
        <pc:sldMkLst>
          <pc:docMk/>
          <pc:sldMk cId="2780275412" sldId="519"/>
        </pc:sldMkLst>
        <pc:spChg chg="mod">
          <ac:chgData name="Frederic Allez" userId="6d387ab6-e334-4fb3-b91c-36088fa8e06a" providerId="ADAL" clId="{876E82C0-C20F-4E2A-9E1D-1716A5428226}" dt="2025-05-22T07:49:03.833" v="936" actId="20577"/>
          <ac:spMkLst>
            <pc:docMk/>
            <pc:sldMk cId="2780275412" sldId="519"/>
            <ac:spMk id="2" creationId="{1FA66B80-0FD6-9ECF-F7DF-7102C44D3011}"/>
          </ac:spMkLst>
        </pc:spChg>
      </pc:sldChg>
      <pc:sldChg chg="addSp delSp modSp add mod">
        <pc:chgData name="Frederic Allez" userId="6d387ab6-e334-4fb3-b91c-36088fa8e06a" providerId="ADAL" clId="{876E82C0-C20F-4E2A-9E1D-1716A5428226}" dt="2025-05-22T07:57:31.057" v="1261" actId="14100"/>
        <pc:sldMkLst>
          <pc:docMk/>
          <pc:sldMk cId="521167154" sldId="520"/>
        </pc:sldMkLst>
        <pc:spChg chg="mod">
          <ac:chgData name="Frederic Allez" userId="6d387ab6-e334-4fb3-b91c-36088fa8e06a" providerId="ADAL" clId="{876E82C0-C20F-4E2A-9E1D-1716A5428226}" dt="2025-05-22T07:55:44.012" v="1194" actId="20577"/>
          <ac:spMkLst>
            <pc:docMk/>
            <pc:sldMk cId="521167154" sldId="520"/>
            <ac:spMk id="2" creationId="{6F9AF1F4-3158-8133-E04D-BAC5D1B21629}"/>
          </ac:spMkLst>
        </pc:spChg>
        <pc:spChg chg="mod">
          <ac:chgData name="Frederic Allez" userId="6d387ab6-e334-4fb3-b91c-36088fa8e06a" providerId="ADAL" clId="{876E82C0-C20F-4E2A-9E1D-1716A5428226}" dt="2025-05-22T07:55:56.427" v="1242" actId="20577"/>
          <ac:spMkLst>
            <pc:docMk/>
            <pc:sldMk cId="521167154" sldId="520"/>
            <ac:spMk id="3" creationId="{6BBE3FD5-8ADD-1705-6BF8-B50EAAD5324C}"/>
          </ac:spMkLst>
        </pc:spChg>
        <pc:picChg chg="del">
          <ac:chgData name="Frederic Allez" userId="6d387ab6-e334-4fb3-b91c-36088fa8e06a" providerId="ADAL" clId="{876E82C0-C20F-4E2A-9E1D-1716A5428226}" dt="2025-05-22T07:55:59.262" v="1243" actId="478"/>
          <ac:picMkLst>
            <pc:docMk/>
            <pc:sldMk cId="521167154" sldId="520"/>
            <ac:picMk id="5" creationId="{1D59D218-1FC0-0EE3-E317-9D55EFE06D6A}"/>
          </ac:picMkLst>
        </pc:picChg>
        <pc:picChg chg="add mod">
          <ac:chgData name="Frederic Allez" userId="6d387ab6-e334-4fb3-b91c-36088fa8e06a" providerId="ADAL" clId="{876E82C0-C20F-4E2A-9E1D-1716A5428226}" dt="2025-05-22T07:57:31.057" v="1261" actId="14100"/>
          <ac:picMkLst>
            <pc:docMk/>
            <pc:sldMk cId="521167154" sldId="520"/>
            <ac:picMk id="6" creationId="{9044F130-146E-D16F-C79F-F9FD60FABA37}"/>
          </ac:picMkLst>
        </pc:picChg>
        <pc:picChg chg="add mod">
          <ac:chgData name="Frederic Allez" userId="6d387ab6-e334-4fb3-b91c-36088fa8e06a" providerId="ADAL" clId="{876E82C0-C20F-4E2A-9E1D-1716A5428226}" dt="2025-05-22T07:57:18.719" v="1257" actId="1076"/>
          <ac:picMkLst>
            <pc:docMk/>
            <pc:sldMk cId="521167154" sldId="520"/>
            <ac:picMk id="9" creationId="{85BF2E02-E207-526D-5B22-89F532AD0B42}"/>
          </ac:picMkLst>
        </pc:picChg>
      </pc:sldChg>
      <pc:sldChg chg="addSp delSp modSp add mod">
        <pc:chgData name="Frederic Allez" userId="6d387ab6-e334-4fb3-b91c-36088fa8e06a" providerId="ADAL" clId="{876E82C0-C20F-4E2A-9E1D-1716A5428226}" dt="2025-05-22T08:01:43.442" v="1350" actId="1076"/>
        <pc:sldMkLst>
          <pc:docMk/>
          <pc:sldMk cId="1693714498" sldId="521"/>
        </pc:sldMkLst>
        <pc:spChg chg="mod">
          <ac:chgData name="Frederic Allez" userId="6d387ab6-e334-4fb3-b91c-36088fa8e06a" providerId="ADAL" clId="{876E82C0-C20F-4E2A-9E1D-1716A5428226}" dt="2025-05-22T07:58:11.223" v="1304" actId="20577"/>
          <ac:spMkLst>
            <pc:docMk/>
            <pc:sldMk cId="1693714498" sldId="521"/>
            <ac:spMk id="2" creationId="{105BA697-3108-85E3-703C-24AE01B77B3A}"/>
          </ac:spMkLst>
        </pc:spChg>
        <pc:spChg chg="mod">
          <ac:chgData name="Frederic Allez" userId="6d387ab6-e334-4fb3-b91c-36088fa8e06a" providerId="ADAL" clId="{876E82C0-C20F-4E2A-9E1D-1716A5428226}" dt="2025-05-22T07:58:25.877" v="1346" actId="20577"/>
          <ac:spMkLst>
            <pc:docMk/>
            <pc:sldMk cId="1693714498" sldId="521"/>
            <ac:spMk id="3" creationId="{C4853A19-FD99-A217-5E54-B9DCC1126DD5}"/>
          </ac:spMkLst>
        </pc:spChg>
        <pc:picChg chg="add mod">
          <ac:chgData name="Frederic Allez" userId="6d387ab6-e334-4fb3-b91c-36088fa8e06a" providerId="ADAL" clId="{876E82C0-C20F-4E2A-9E1D-1716A5428226}" dt="2025-05-22T08:01:43.442" v="1350" actId="1076"/>
          <ac:picMkLst>
            <pc:docMk/>
            <pc:sldMk cId="1693714498" sldId="521"/>
            <ac:picMk id="5" creationId="{CC2B1073-0355-43C2-3145-EB5CB9E34511}"/>
          </ac:picMkLst>
        </pc:picChg>
        <pc:picChg chg="del">
          <ac:chgData name="Frederic Allez" userId="6d387ab6-e334-4fb3-b91c-36088fa8e06a" providerId="ADAL" clId="{876E82C0-C20F-4E2A-9E1D-1716A5428226}" dt="2025-05-22T07:57:54.566" v="1263" actId="478"/>
          <ac:picMkLst>
            <pc:docMk/>
            <pc:sldMk cId="1693714498" sldId="521"/>
            <ac:picMk id="6" creationId="{8D0AD4D3-1F42-3884-191C-92259DC17DED}"/>
          </ac:picMkLst>
        </pc:picChg>
        <pc:picChg chg="del">
          <ac:chgData name="Frederic Allez" userId="6d387ab6-e334-4fb3-b91c-36088fa8e06a" providerId="ADAL" clId="{876E82C0-C20F-4E2A-9E1D-1716A5428226}" dt="2025-05-22T07:58:28.848" v="1347" actId="478"/>
          <ac:picMkLst>
            <pc:docMk/>
            <pc:sldMk cId="1693714498" sldId="521"/>
            <ac:picMk id="9" creationId="{809B66F3-1594-2AFD-B10A-AE04B28964F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29" tIns="46516" rIns="93029" bIns="46516" numCol="1" anchor="t" anchorCtr="0" compatLnSpc="1">
            <a:prstTxWarp prst="textNoShape">
              <a:avLst/>
            </a:prstTxWarp>
          </a:bodyPr>
          <a:lstStyle>
            <a:lvl1pPr defTabSz="930275">
              <a:defRPr kumimoji="1" sz="1200">
                <a:latin typeface="Tahoma" pitchFamily="34" charset="0"/>
              </a:defRPr>
            </a:lvl1pPr>
          </a:lstStyle>
          <a:p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29" tIns="46516" rIns="93029" bIns="46516" numCol="1" anchor="t" anchorCtr="0" compatLnSpc="1">
            <a:prstTxWarp prst="textNoShape">
              <a:avLst/>
            </a:prstTxWarp>
          </a:bodyPr>
          <a:lstStyle>
            <a:lvl1pPr algn="r" defTabSz="930275">
              <a:defRPr kumimoji="1" sz="1200">
                <a:latin typeface="Tahoma" pitchFamily="34" charset="0"/>
              </a:defRPr>
            </a:lvl1pPr>
          </a:lstStyle>
          <a:p>
            <a:endParaRPr lang="en-US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29" tIns="46516" rIns="93029" bIns="46516" numCol="1" anchor="b" anchorCtr="0" compatLnSpc="1">
            <a:prstTxWarp prst="textNoShape">
              <a:avLst/>
            </a:prstTxWarp>
          </a:bodyPr>
          <a:lstStyle>
            <a:lvl1pPr defTabSz="930275">
              <a:defRPr kumimoji="1" sz="1200">
                <a:latin typeface="Tahoma" pitchFamily="34" charset="0"/>
              </a:defRPr>
            </a:lvl1pPr>
          </a:lstStyle>
          <a:p>
            <a:endParaRPr 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29" tIns="46516" rIns="93029" bIns="46516" numCol="1" anchor="b" anchorCtr="0" compatLnSpc="1">
            <a:prstTxWarp prst="textNoShape">
              <a:avLst/>
            </a:prstTxWarp>
          </a:bodyPr>
          <a:lstStyle>
            <a:lvl1pPr algn="r" defTabSz="930275">
              <a:defRPr kumimoji="1" sz="1200">
                <a:latin typeface="Tahoma" pitchFamily="34" charset="0"/>
              </a:defRPr>
            </a:lvl1pPr>
          </a:lstStyle>
          <a:p>
            <a:fld id="{B03C915C-FECE-45FD-A065-52EBAF078A55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0372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9381" tIns="0" rIns="19381" bIns="0" numCol="1" anchor="t" anchorCtr="0" compatLnSpc="1">
            <a:prstTxWarp prst="textNoShape">
              <a:avLst/>
            </a:prstTxWarp>
          </a:bodyPr>
          <a:lstStyle>
            <a:lvl1pPr defTabSz="930275">
              <a:defRPr kumimoji="1" sz="1000" i="1">
                <a:latin typeface="Tahoma" pitchFamily="34" charset="0"/>
              </a:defRPr>
            </a:lvl1pPr>
          </a:lstStyle>
          <a:p>
            <a:r>
              <a:rPr lang="en-US"/>
              <a:t>*</a:t>
            </a:r>
            <a:endParaRPr lang="en-US" sz="1200" i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5575" y="0"/>
            <a:ext cx="30321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9381" tIns="0" rIns="19381" bIns="0" numCol="1" anchor="t" anchorCtr="0" compatLnSpc="1">
            <a:prstTxWarp prst="textNoShape">
              <a:avLst/>
            </a:prstTxWarp>
          </a:bodyPr>
          <a:lstStyle>
            <a:lvl1pPr algn="r" defTabSz="930275">
              <a:defRPr kumimoji="1" sz="1000" i="1">
                <a:latin typeface="Tahoma" pitchFamily="34" charset="0"/>
              </a:defRPr>
            </a:lvl1pPr>
          </a:lstStyle>
          <a:p>
            <a:r>
              <a:rPr lang="en-US"/>
              <a:t>16/07/96</a:t>
            </a:r>
            <a:endParaRPr lang="en-US" sz="1200" i="0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7925" y="696913"/>
            <a:ext cx="4641850" cy="3481387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863" y="4410075"/>
            <a:ext cx="5133975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675" tIns="46840" rIns="93675" bIns="468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Cliquer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0150"/>
            <a:ext cx="30321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9381" tIns="0" rIns="19381" bIns="0" numCol="1" anchor="b" anchorCtr="0" compatLnSpc="1">
            <a:prstTxWarp prst="textNoShape">
              <a:avLst/>
            </a:prstTxWarp>
          </a:bodyPr>
          <a:lstStyle>
            <a:lvl1pPr defTabSz="930275">
              <a:defRPr kumimoji="1" sz="1000" i="1">
                <a:latin typeface="Tahoma" pitchFamily="34" charset="0"/>
              </a:defRPr>
            </a:lvl1pPr>
          </a:lstStyle>
          <a:p>
            <a:r>
              <a:rPr lang="en-US"/>
              <a:t>*</a:t>
            </a:r>
            <a:endParaRPr lang="en-US" sz="1200" i="0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5575" y="8820150"/>
            <a:ext cx="30321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9381" tIns="0" rIns="19381" bIns="0" numCol="1" anchor="b" anchorCtr="0" compatLnSpc="1">
            <a:prstTxWarp prst="textNoShape">
              <a:avLst/>
            </a:prstTxWarp>
          </a:bodyPr>
          <a:lstStyle>
            <a:lvl1pPr algn="r" defTabSz="930275">
              <a:defRPr kumimoji="1" sz="1000" i="1">
                <a:latin typeface="Tahoma" pitchFamily="34" charset="0"/>
              </a:defRPr>
            </a:lvl1pPr>
          </a:lstStyle>
          <a:p>
            <a:r>
              <a:rPr lang="en-US"/>
              <a:t>##</a:t>
            </a:r>
            <a:endParaRPr lang="en-US" sz="1200" i="0"/>
          </a:p>
        </p:txBody>
      </p:sp>
    </p:spTree>
    <p:extLst>
      <p:ext uri="{BB962C8B-B14F-4D97-AF65-F5344CB8AC3E}">
        <p14:creationId xmlns:p14="http://schemas.microsoft.com/office/powerpoint/2010/main" val="212629641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dirty="0"/>
              <a:t>*</a:t>
            </a:r>
            <a:endParaRPr lang="en-US" sz="1200" i="0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dirty="0"/>
              <a:t>16/07/96</a:t>
            </a:r>
            <a:endParaRPr lang="en-US" sz="1200" i="0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dirty="0"/>
              <a:t>*</a:t>
            </a:r>
            <a:endParaRPr lang="en-US" sz="1200" i="0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en-US" dirty="0"/>
              <a:t>##</a:t>
            </a:r>
            <a:endParaRPr lang="en-US" sz="1200" i="0" dirty="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3ACF4-3D09-B4CC-BF1B-7B528ACED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90418C4-C2EB-4C3D-C3DE-F93B46949B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2BAE0E1-CB6B-B2E3-E6FE-5137B9ACA9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§</a:t>
            </a:r>
          </a:p>
        </p:txBody>
      </p:sp>
      <p:sp>
        <p:nvSpPr>
          <p:cNvPr id="4" name="Espace réservé de l'en-tête 3">
            <a:extLst>
              <a:ext uri="{FF2B5EF4-FFF2-40B4-BE49-F238E27FC236}">
                <a16:creationId xmlns:a16="http://schemas.microsoft.com/office/drawing/2014/main" id="{6C47D102-1D48-846C-9DE3-A2C2C5A4EB6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*</a:t>
            </a:r>
            <a:endParaRPr lang="en-US" sz="1200" i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76C6B22-54AB-FCAA-1DBC-295ABE02750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16/07/96</a:t>
            </a:r>
            <a:endParaRPr lang="en-US" sz="1200" i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E9C2B87-DB21-7325-52BD-11042B85540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*</a:t>
            </a:r>
            <a:endParaRPr lang="en-US" sz="1200" i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87894FC-D11D-247E-3F4B-F6EBBDAF65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##</a:t>
            </a:r>
            <a:endParaRPr lang="en-US" sz="1200" i="0"/>
          </a:p>
        </p:txBody>
      </p:sp>
    </p:spTree>
    <p:extLst>
      <p:ext uri="{BB962C8B-B14F-4D97-AF65-F5344CB8AC3E}">
        <p14:creationId xmlns:p14="http://schemas.microsoft.com/office/powerpoint/2010/main" val="92470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§</a:t>
            </a: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*</a:t>
            </a:r>
            <a:endParaRPr lang="en-US" sz="1200" i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16/07/96</a:t>
            </a:r>
            <a:endParaRPr lang="en-US" sz="1200" i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*</a:t>
            </a:r>
            <a:endParaRPr lang="en-US" sz="1200" i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##</a:t>
            </a:r>
            <a:endParaRPr lang="en-US" sz="1200" i="0"/>
          </a:p>
        </p:txBody>
      </p:sp>
    </p:spTree>
    <p:extLst>
      <p:ext uri="{BB962C8B-B14F-4D97-AF65-F5344CB8AC3E}">
        <p14:creationId xmlns:p14="http://schemas.microsoft.com/office/powerpoint/2010/main" val="49050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A1848-9B3B-E88A-22A1-6AB14DAEF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80C1B85-3BD0-6A19-75A3-1786123807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B638B7D-8446-87E8-9542-CC3DF55C07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§</a:t>
            </a:r>
          </a:p>
        </p:txBody>
      </p:sp>
      <p:sp>
        <p:nvSpPr>
          <p:cNvPr id="4" name="Espace réservé de l'en-tête 3">
            <a:extLst>
              <a:ext uri="{FF2B5EF4-FFF2-40B4-BE49-F238E27FC236}">
                <a16:creationId xmlns:a16="http://schemas.microsoft.com/office/drawing/2014/main" id="{76C8D290-D0A5-406C-EF73-5766522F291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*</a:t>
            </a:r>
            <a:endParaRPr lang="en-US" sz="1200" i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852398F-BDE3-D8FC-06F8-BDF1BD15316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16/07/96</a:t>
            </a:r>
            <a:endParaRPr lang="en-US" sz="1200" i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7862562-9E7F-E9B6-8D30-32A77C86DBD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*</a:t>
            </a:r>
            <a:endParaRPr lang="en-US" sz="1200" i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DDAA647-00ED-801E-B689-C6CED03F8E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##</a:t>
            </a:r>
            <a:endParaRPr lang="en-US" sz="1200" i="0"/>
          </a:p>
        </p:txBody>
      </p:sp>
    </p:spTree>
    <p:extLst>
      <p:ext uri="{BB962C8B-B14F-4D97-AF65-F5344CB8AC3E}">
        <p14:creationId xmlns:p14="http://schemas.microsoft.com/office/powerpoint/2010/main" val="4236133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35843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35844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45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5846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35847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48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5849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0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1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585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noProof="0" dirty="0"/>
              <a:t>Modifiez le style du titre</a:t>
            </a:r>
            <a:endParaRPr lang="en-US" noProof="0" dirty="0"/>
          </a:p>
        </p:txBody>
      </p:sp>
      <p:sp>
        <p:nvSpPr>
          <p:cNvPr id="3585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noProof="0" dirty="0"/>
              <a:t>Modifiez le style des sous-titres du masque</a:t>
            </a:r>
            <a:endParaRPr lang="en-US" noProof="0" dirty="0"/>
          </a:p>
        </p:txBody>
      </p:sp>
      <p:pic>
        <p:nvPicPr>
          <p:cNvPr id="3" name="Image 2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11C0BE46-DD30-72FA-D90B-08489817C3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219" y="120101"/>
            <a:ext cx="2851949" cy="1523582"/>
          </a:xfrm>
          <a:prstGeom prst="rect">
            <a:avLst/>
          </a:prstGeom>
        </p:spPr>
      </p:pic>
      <p:pic>
        <p:nvPicPr>
          <p:cNvPr id="5" name="Image 4" descr="Une image contenant texte, logo, Graphique, Police&#10;&#10;Description générée automatiquement">
            <a:extLst>
              <a:ext uri="{FF2B5EF4-FFF2-40B4-BE49-F238E27FC236}">
                <a16:creationId xmlns:a16="http://schemas.microsoft.com/office/drawing/2014/main" id="{F4D2CC73-5297-CEDD-42CE-6BDE7F1705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3" t="12398" r="7596" b="25495"/>
          <a:stretch/>
        </p:blipFill>
        <p:spPr>
          <a:xfrm>
            <a:off x="243910" y="5627678"/>
            <a:ext cx="1817231" cy="9133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A9ED1CC-5D50-49AE-91C0-3DB1858223E2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069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EE78B3F-359C-4EC0-B3D0-460938BA80A7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20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676" y="620688"/>
            <a:ext cx="735516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2DA64B5-1E89-4230-BD4D-3DF416E0A98B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083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AD37B32-7DFE-4276-B48F-6D615B6A3175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82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88FAC51-DB8F-4653-9339-768FB043CD1A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0A5FFB-E110-D3BB-A18F-A8D8BC1E1E37}"/>
              </a:ext>
            </a:extLst>
          </p:cNvPr>
          <p:cNvSpPr/>
          <p:nvPr userDrawn="1"/>
        </p:nvSpPr>
        <p:spPr bwMode="auto">
          <a:xfrm>
            <a:off x="17748" y="764704"/>
            <a:ext cx="9108504" cy="266429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934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>
              <a:latin typeface="Tahoma" pitchFamily="34" charset="0"/>
            </a:endParaRP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>
              <a:latin typeface="Tahoma" pitchFamily="34" charset="0"/>
            </a:endParaRP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>
              <a:latin typeface="Tahoma" pitchFamily="34" charset="0"/>
            </a:endParaRP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>
              <a:latin typeface="Tahoma" pitchFamily="34" charset="0"/>
            </a:endParaRPr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>
              <a:latin typeface="Tahoma" pitchFamily="34" charset="0"/>
            </a:endParaRPr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>
              <a:latin typeface="Tahoma" pitchFamily="34" charset="0"/>
            </a:endParaRPr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>
              <a:latin typeface="Tahoma" pitchFamily="34" charset="0"/>
            </a:endParaRPr>
          </a:p>
        </p:txBody>
      </p:sp>
      <p:sp>
        <p:nvSpPr>
          <p:cNvPr id="3482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Cliquer pour modifier le style du </a:t>
            </a:r>
            <a:r>
              <a:rPr lang="en-US" dirty="0" err="1"/>
              <a:t>titre</a:t>
            </a:r>
            <a:r>
              <a:rPr lang="en-US" dirty="0"/>
              <a:t> du masque</a:t>
            </a:r>
          </a:p>
        </p:txBody>
      </p:sp>
      <p:sp>
        <p:nvSpPr>
          <p:cNvPr id="34826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Cliquer pour modifier les styles du </a:t>
            </a:r>
            <a:r>
              <a:rPr lang="en-US" dirty="0" err="1"/>
              <a:t>texte</a:t>
            </a:r>
            <a:r>
              <a:rPr lang="en-US" dirty="0"/>
              <a:t> du masque</a:t>
            </a:r>
          </a:p>
          <a:p>
            <a:pPr lvl="1"/>
            <a:r>
              <a:rPr lang="en-US" dirty="0" err="1"/>
              <a:t>Deuxième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Troisième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Quatrième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Cinquième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pic>
        <p:nvPicPr>
          <p:cNvPr id="2" name="Image 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615A0467-08D2-42F9-1934-ADF739393FB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7" y="6268080"/>
            <a:ext cx="923931" cy="49358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5" r:id="rId3"/>
    <p:sldLayoutId id="2147483666" r:id="rId4"/>
    <p:sldLayoutId id="2147483667" r:id="rId5"/>
    <p:sldLayoutId id="2147483668" r:id="rId6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accent5">
              <a:lumMod val="75000"/>
            </a:schemeClr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accent5">
              <a:lumMod val="75000"/>
            </a:schemeClr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accent5">
              <a:lumMod val="75000"/>
            </a:schemeClr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accent5">
              <a:lumMod val="75000"/>
            </a:schemeClr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547664" y="1700808"/>
            <a:ext cx="6624736" cy="1462088"/>
          </a:xfrm>
        </p:spPr>
        <p:txBody>
          <a:bodyPr/>
          <a:lstStyle/>
          <a:p>
            <a:r>
              <a:rPr lang="fr-FR" sz="3600" dirty="0"/>
              <a:t>Les nouveaux modules en SAAS 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61048"/>
            <a:ext cx="6400800" cy="1752600"/>
          </a:xfrm>
        </p:spPr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Forum OASIS-OKAPI – Session 6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16C8F75-A8B2-685C-5739-A02E9C9C3D3F}"/>
              </a:ext>
            </a:extLst>
          </p:cNvPr>
          <p:cNvSpPr txBox="1"/>
          <p:nvPr/>
        </p:nvSpPr>
        <p:spPr>
          <a:xfrm>
            <a:off x="5148064" y="6201846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chemeClr val="accent2"/>
                </a:solidFill>
              </a:rPr>
              <a:t>Jeudi 22 mai 2025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60EC31C-3EC8-B9CE-94E4-E0980C6E0992}"/>
              </a:ext>
            </a:extLst>
          </p:cNvPr>
          <p:cNvSpPr txBox="1"/>
          <p:nvPr/>
        </p:nvSpPr>
        <p:spPr>
          <a:xfrm>
            <a:off x="362400" y="692696"/>
            <a:ext cx="5001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2"/>
                </a:solidFill>
              </a:rPr>
              <a:t>21-23 mai 2025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utoUpdateAnimBg="0"/>
      <p:bldP spid="4101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885AB-6D9F-3A06-2B9B-B6E615FF3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7978EB-19F0-806C-2CEC-E446744C1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fr-FR" sz="4000" dirty="0"/>
              <a:t>Ouvrage représentatif 7/14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76F82B-4ABE-18AE-87E1-CD2851D7B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5656" y="1916833"/>
            <a:ext cx="6768752" cy="576064"/>
          </a:xfrm>
        </p:spPr>
        <p:txBody>
          <a:bodyPr>
            <a:normAutofit/>
          </a:bodyPr>
          <a:lstStyle/>
          <a:p>
            <a:r>
              <a:rPr lang="fr-FR" sz="2400" dirty="0"/>
              <a:t>3-1 Bassin à volume mort de faible dimension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DC8B355-5561-3CE3-44C1-EE5528D722AF}"/>
              </a:ext>
            </a:extLst>
          </p:cNvPr>
          <p:cNvSpPr txBox="1"/>
          <p:nvPr/>
        </p:nvSpPr>
        <p:spPr>
          <a:xfrm>
            <a:off x="1714911" y="6289160"/>
            <a:ext cx="7229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chemeClr val="accent1"/>
                </a:solidFill>
              </a:rPr>
              <a:t>Les nouveaux modules en SAAS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B332A04-BCFA-6454-A241-47953C1F5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04" y="2464865"/>
            <a:ext cx="8100392" cy="196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63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099AE-A782-9ABC-7A01-A4E52A08C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29A1FD-B724-9FB4-FC45-0CB90FAFF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fr-FR" sz="4000" dirty="0"/>
              <a:t>Ouvrage représentatif 8/14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DD298B2-FBB9-1E09-9EBA-5ABAD4A3E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5656" y="1916833"/>
            <a:ext cx="6768752" cy="576064"/>
          </a:xfrm>
        </p:spPr>
        <p:txBody>
          <a:bodyPr>
            <a:normAutofit fontScale="92500"/>
          </a:bodyPr>
          <a:lstStyle/>
          <a:p>
            <a:r>
              <a:rPr lang="fr-FR" sz="2400" dirty="0"/>
              <a:t>3-2 Bassin à volume mort de grande dimension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2FD38B8-6AEA-8EFF-9C70-1E038A410599}"/>
              </a:ext>
            </a:extLst>
          </p:cNvPr>
          <p:cNvSpPr txBox="1"/>
          <p:nvPr/>
        </p:nvSpPr>
        <p:spPr>
          <a:xfrm>
            <a:off x="1714911" y="6289160"/>
            <a:ext cx="7229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chemeClr val="accent1"/>
                </a:solidFill>
              </a:rPr>
              <a:t>Les nouveaux modules en SAAS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52D411E-31D4-7DFC-BA47-559EC0B5C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938" y="2420888"/>
            <a:ext cx="7229064" cy="366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20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50E9A-E2FF-788E-14F4-F3743252D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7113E8-E6BF-A970-DD7D-02243F29D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fr-FR" sz="4000" dirty="0"/>
              <a:t>Ouvrage représentatif 10/14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6392CAA-C431-D524-4C83-4DC637342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5656" y="1916833"/>
            <a:ext cx="6264696" cy="576064"/>
          </a:xfrm>
        </p:spPr>
        <p:txBody>
          <a:bodyPr>
            <a:normAutofit/>
          </a:bodyPr>
          <a:lstStyle/>
          <a:p>
            <a:r>
              <a:rPr lang="fr-FR" sz="2400" dirty="0"/>
              <a:t>4-1 Fossé enherbé, bief de confinement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78E9633-C18A-77BF-8615-7EC231D2F65D}"/>
              </a:ext>
            </a:extLst>
          </p:cNvPr>
          <p:cNvSpPr txBox="1"/>
          <p:nvPr/>
        </p:nvSpPr>
        <p:spPr>
          <a:xfrm>
            <a:off x="1714911" y="6289160"/>
            <a:ext cx="7229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chemeClr val="accent1"/>
                </a:solidFill>
              </a:rPr>
              <a:t>Les nouveaux modules en SAAS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0BF7B73-3EE3-F0B7-CCC6-D2CDD06AB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2488719"/>
            <a:ext cx="7308304" cy="360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111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E23FB-860A-6AAF-150D-7AACF8239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CBC6CD-A35B-9D00-66BE-E6A59E76C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fr-FR" sz="4000" dirty="0"/>
              <a:t>Ouvrage représentatif 11/14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C81F62B-2AE9-9754-0FAB-7091DA25D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5656" y="1916833"/>
            <a:ext cx="6264696" cy="576064"/>
          </a:xfrm>
        </p:spPr>
        <p:txBody>
          <a:bodyPr>
            <a:normAutofit/>
          </a:bodyPr>
          <a:lstStyle/>
          <a:p>
            <a:r>
              <a:rPr lang="fr-FR" sz="2400" dirty="0"/>
              <a:t>4-2 Bassin d’orage, fauchage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224C8FC-FAB7-9CD9-EF3F-87B3A89E65E8}"/>
              </a:ext>
            </a:extLst>
          </p:cNvPr>
          <p:cNvSpPr txBox="1"/>
          <p:nvPr/>
        </p:nvSpPr>
        <p:spPr>
          <a:xfrm>
            <a:off x="1714911" y="6289160"/>
            <a:ext cx="7229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chemeClr val="accent1"/>
                </a:solidFill>
              </a:rPr>
              <a:t>Les nouveaux modules en SAAS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B90331F-71EB-874D-9E52-8E881D605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417615"/>
            <a:ext cx="7793037" cy="38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524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9078B-B608-A702-4A28-042D5B634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61664A-004C-C6AB-7661-8D16CA6E8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fr-FR" sz="4000" dirty="0"/>
              <a:t>Ouvrage représentatif 12/14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CEBF47-A445-1CD5-0393-11462C4E0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5656" y="1916833"/>
            <a:ext cx="6264696" cy="576064"/>
          </a:xfrm>
        </p:spPr>
        <p:txBody>
          <a:bodyPr>
            <a:normAutofit/>
          </a:bodyPr>
          <a:lstStyle/>
          <a:p>
            <a:r>
              <a:rPr lang="fr-FR" sz="2400" dirty="0"/>
              <a:t>5-1 </a:t>
            </a:r>
            <a:r>
              <a:rPr lang="fr-FR" sz="2400" dirty="0" err="1"/>
              <a:t>Déssableur</a:t>
            </a:r>
            <a:endParaRPr lang="fr-FR" sz="2400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61ABFC4-8F70-E87C-4215-D5065979A838}"/>
              </a:ext>
            </a:extLst>
          </p:cNvPr>
          <p:cNvSpPr txBox="1"/>
          <p:nvPr/>
        </p:nvSpPr>
        <p:spPr>
          <a:xfrm>
            <a:off x="1714911" y="6289160"/>
            <a:ext cx="7229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chemeClr val="accent1"/>
                </a:solidFill>
              </a:rPr>
              <a:t>Les nouveaux modules en SAAS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E763D95-52B9-758F-47B8-533D5F1F3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461728"/>
            <a:ext cx="7561014" cy="382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780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263EF2-6C6D-C7E6-24F5-C1EF85FE9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6C151F-A668-7299-836D-D4C659F6F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fr-FR" sz="4000" dirty="0"/>
              <a:t>Ouvrage représentatif 14/14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90E7BD8-E25C-B42F-011F-DB1BDFADD4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5656" y="1916833"/>
            <a:ext cx="6264696" cy="576064"/>
          </a:xfrm>
        </p:spPr>
        <p:txBody>
          <a:bodyPr>
            <a:normAutofit/>
          </a:bodyPr>
          <a:lstStyle/>
          <a:p>
            <a:r>
              <a:rPr lang="fr-FR" sz="2400" dirty="0"/>
              <a:t>6-1 Avaloir, grille aspiration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D6D656D-85AD-3CBB-F999-B1666B3F72AA}"/>
              </a:ext>
            </a:extLst>
          </p:cNvPr>
          <p:cNvSpPr txBox="1"/>
          <p:nvPr/>
        </p:nvSpPr>
        <p:spPr>
          <a:xfrm>
            <a:off x="1714911" y="6289160"/>
            <a:ext cx="7229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chemeClr val="accent1"/>
                </a:solidFill>
              </a:rPr>
              <a:t>Les nouveaux modules en SAAS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021488B-C6A7-CAD7-0249-0D0362781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868" y="2492897"/>
            <a:ext cx="6948264" cy="357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437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80AB8-524F-3491-F2FD-51650E876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5BA697-3108-85E3-703C-24AE01B77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fr-FR" sz="4000" dirty="0"/>
              <a:t>Remise Pilote OKAPI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4853A19-FD99-A217-5E54-B9DCC1126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5656" y="1916833"/>
            <a:ext cx="6264696" cy="576064"/>
          </a:xfrm>
        </p:spPr>
        <p:txBody>
          <a:bodyPr>
            <a:normAutofit/>
          </a:bodyPr>
          <a:lstStyle/>
          <a:p>
            <a:r>
              <a:rPr lang="fr-FR" sz="2400" dirty="0"/>
              <a:t>Destinataire </a:t>
            </a:r>
            <a:r>
              <a:rPr lang="fr-FR" sz="2400" dirty="0" err="1"/>
              <a:t>jjw</a:t>
            </a:r>
            <a:endParaRPr lang="fr-FR" sz="2400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3A65A21-E3C2-BD70-BEA2-3F2E34FD1BB5}"/>
              </a:ext>
            </a:extLst>
          </p:cNvPr>
          <p:cNvSpPr txBox="1"/>
          <p:nvPr/>
        </p:nvSpPr>
        <p:spPr>
          <a:xfrm>
            <a:off x="1714911" y="6289160"/>
            <a:ext cx="7229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chemeClr val="accent1"/>
                </a:solidFill>
              </a:rPr>
              <a:t>Les nouveaux modules en SAAS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C2B1073-0355-43C2-3145-EB5CB9E34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564904"/>
            <a:ext cx="8172400" cy="224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714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9A927-8DE6-EE6F-36E8-390DEE5A1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9AF1F4-3158-8133-E04D-BAC5D1B21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fr-FR" sz="4000" dirty="0"/>
              <a:t>Pilote OKAPI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BBE3FD5-8ADD-1705-6BF8-B50EAAD53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5656" y="1916833"/>
            <a:ext cx="6264696" cy="576064"/>
          </a:xfrm>
        </p:spPr>
        <p:txBody>
          <a:bodyPr>
            <a:normAutofit/>
          </a:bodyPr>
          <a:lstStyle/>
          <a:p>
            <a:r>
              <a:rPr lang="fr-FR" sz="2400" dirty="0"/>
              <a:t>Sur Smartphone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20BC510-FEC5-0414-82B4-F1DA45B40360}"/>
              </a:ext>
            </a:extLst>
          </p:cNvPr>
          <p:cNvSpPr txBox="1"/>
          <p:nvPr/>
        </p:nvSpPr>
        <p:spPr>
          <a:xfrm>
            <a:off x="1714911" y="6289160"/>
            <a:ext cx="7229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chemeClr val="accent1"/>
                </a:solidFill>
              </a:rPr>
              <a:t>Les nouveaux modules en SAAS</a:t>
            </a:r>
          </a:p>
        </p:txBody>
      </p:sp>
      <p:pic>
        <p:nvPicPr>
          <p:cNvPr id="6" name="Image 5" descr="Une image contenant texte, capture d’écran, plein air, plante&#10;&#10;Le contenu généré par l’IA peut être incorrect.">
            <a:extLst>
              <a:ext uri="{FF2B5EF4-FFF2-40B4-BE49-F238E27FC236}">
                <a16:creationId xmlns:a16="http://schemas.microsoft.com/office/drawing/2014/main" id="{9044F130-146E-D16F-C79F-F9FD60FAB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84784"/>
            <a:ext cx="2232248" cy="4553372"/>
          </a:xfrm>
          <a:prstGeom prst="rect">
            <a:avLst/>
          </a:prstGeom>
        </p:spPr>
      </p:pic>
      <p:pic>
        <p:nvPicPr>
          <p:cNvPr id="9" name="Image 8" descr="Une image contenant carte, texte, atlas&#10;&#10;Le contenu généré par l’IA peut être incorrect.">
            <a:extLst>
              <a:ext uri="{FF2B5EF4-FFF2-40B4-BE49-F238E27FC236}">
                <a16:creationId xmlns:a16="http://schemas.microsoft.com/office/drawing/2014/main" id="{85BF2E02-E207-526D-5B22-89F532AD0B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911" y="2492897"/>
            <a:ext cx="1892842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67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DD9D0-BF88-D3BF-550A-559C4A800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BD96E4-67F7-9CC4-B461-31BC7832B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fr-FR" sz="4000" dirty="0"/>
              <a:t>Méthode de développement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A7815D6-3791-9A14-62E4-6153AFAF2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9632" y="1916832"/>
            <a:ext cx="7344816" cy="2520280"/>
          </a:xfrm>
        </p:spPr>
        <p:txBody>
          <a:bodyPr>
            <a:normAutofit/>
          </a:bodyPr>
          <a:lstStyle/>
          <a:p>
            <a:r>
              <a:rPr lang="fr-FR" sz="2400" dirty="0"/>
              <a:t>Intégration données patrimoine XLS SHP KML …</a:t>
            </a:r>
          </a:p>
          <a:p>
            <a:r>
              <a:rPr lang="fr-FR" sz="2400" dirty="0"/>
              <a:t>Choix Ouvrages représentatifs Photos</a:t>
            </a:r>
          </a:p>
          <a:p>
            <a:r>
              <a:rPr lang="fr-FR" sz="2400" dirty="0"/>
              <a:t>Plans de visite </a:t>
            </a:r>
          </a:p>
          <a:p>
            <a:r>
              <a:rPr lang="fr-FR" sz="2400" dirty="0"/>
              <a:t>Pilote OKAPI</a:t>
            </a:r>
          </a:p>
          <a:p>
            <a:r>
              <a:rPr lang="fr-FR" sz="2400" dirty="0"/>
              <a:t>Mise au </a:t>
            </a:r>
            <a:r>
              <a:rPr lang="fr-FR" sz="2400"/>
              <a:t>point itérative Pilote </a:t>
            </a:r>
            <a:r>
              <a:rPr lang="fr-FR" sz="2400" dirty="0"/>
              <a:t>OKAPI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2AE92D1-0B6A-0E32-8481-818E464AC53F}"/>
              </a:ext>
            </a:extLst>
          </p:cNvPr>
          <p:cNvSpPr txBox="1"/>
          <p:nvPr/>
        </p:nvSpPr>
        <p:spPr>
          <a:xfrm>
            <a:off x="1714911" y="6289160"/>
            <a:ext cx="7229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chemeClr val="accent1"/>
                </a:solidFill>
              </a:rPr>
              <a:t>Les nouveaux modules en SAAS</a:t>
            </a:r>
          </a:p>
        </p:txBody>
      </p:sp>
    </p:spTree>
    <p:extLst>
      <p:ext uri="{BB962C8B-B14F-4D97-AF65-F5344CB8AC3E}">
        <p14:creationId xmlns:p14="http://schemas.microsoft.com/office/powerpoint/2010/main" val="3220876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158C1-6A06-A7AC-28A5-241807C80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47AC97-32C6-BEB8-5A44-C706BFB10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fr-FR" sz="4000" dirty="0"/>
              <a:t>Les Bassins Hydrauliques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6EA21A-4D94-64AD-E232-88E88A51D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5656" y="1916833"/>
            <a:ext cx="6264696" cy="576064"/>
          </a:xfrm>
        </p:spPr>
        <p:txBody>
          <a:bodyPr>
            <a:normAutofit/>
          </a:bodyPr>
          <a:lstStyle/>
          <a:p>
            <a:r>
              <a:rPr lang="fr-FR" sz="2400" dirty="0"/>
              <a:t>Périmètre – Propriété des ouvrages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6C60BB4-86A9-4CF8-CB81-8A109E771306}"/>
              </a:ext>
            </a:extLst>
          </p:cNvPr>
          <p:cNvSpPr txBox="1"/>
          <p:nvPr/>
        </p:nvSpPr>
        <p:spPr>
          <a:xfrm>
            <a:off x="1714911" y="6289160"/>
            <a:ext cx="7229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chemeClr val="accent1"/>
                </a:solidFill>
              </a:rPr>
              <a:t>Les nouveaux modules en SAAS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7E9C9CD-2F1A-718D-C307-571391607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492897"/>
            <a:ext cx="6732240" cy="366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24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AE1D3-648C-3122-E7F3-A23302531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A0829E-4E7E-3990-EED1-2CB8726A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fr-FR" sz="4000" dirty="0"/>
              <a:t>Les Bassins Hydrauliques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235C3E-2A1F-33CF-B44B-780140DED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5656" y="1916833"/>
            <a:ext cx="6264696" cy="576064"/>
          </a:xfrm>
        </p:spPr>
        <p:txBody>
          <a:bodyPr>
            <a:normAutofit/>
          </a:bodyPr>
          <a:lstStyle/>
          <a:p>
            <a:r>
              <a:rPr lang="fr-FR" sz="2400" dirty="0"/>
              <a:t>Typologie (Structure) des ouvrages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882BFAD-E128-BDFD-EA61-64F4E5BBD7FE}"/>
              </a:ext>
            </a:extLst>
          </p:cNvPr>
          <p:cNvSpPr txBox="1"/>
          <p:nvPr/>
        </p:nvSpPr>
        <p:spPr>
          <a:xfrm>
            <a:off x="1714911" y="6289160"/>
            <a:ext cx="7229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chemeClr val="accent1"/>
                </a:solidFill>
              </a:rPr>
              <a:t>Les nouveaux modules en SAAS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83C7686-C298-8847-916B-AB4990FE8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938" y="2471031"/>
            <a:ext cx="7344816" cy="377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585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31DB1-09F4-68B7-2FD6-2C3D2DF52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FB4135-D34D-A933-6E5A-896B9F9ED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fr-FR" sz="4000" dirty="0"/>
              <a:t>Ouvrages représentatifs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90440D9-645B-9F44-5761-176E444BC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5656" y="1916833"/>
            <a:ext cx="6264696" cy="576064"/>
          </a:xfrm>
        </p:spPr>
        <p:txBody>
          <a:bodyPr>
            <a:normAutofit/>
          </a:bodyPr>
          <a:lstStyle/>
          <a:p>
            <a:endParaRPr lang="fr-FR" sz="2400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90AFF89-0A51-780D-5785-CC491C121645}"/>
              </a:ext>
            </a:extLst>
          </p:cNvPr>
          <p:cNvSpPr txBox="1"/>
          <p:nvPr/>
        </p:nvSpPr>
        <p:spPr>
          <a:xfrm>
            <a:off x="1714911" y="6289160"/>
            <a:ext cx="7229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chemeClr val="accent1"/>
                </a:solidFill>
              </a:rPr>
              <a:t>Les nouveaux modules en SAAS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15E60A71-CD65-DF27-E1A1-021126DF7982}"/>
              </a:ext>
            </a:extLst>
          </p:cNvPr>
          <p:cNvSpPr txBox="1">
            <a:spLocks/>
          </p:cNvSpPr>
          <p:nvPr/>
        </p:nvSpPr>
        <p:spPr bwMode="auto">
          <a:xfrm>
            <a:off x="1403648" y="1988840"/>
            <a:ext cx="6489104" cy="656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3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accent5">
                    <a:lumMod val="7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accent5">
                    <a:lumMod val="7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accent5">
                    <a:lumMod val="7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accent5">
                    <a:lumMod val="75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2400" kern="0" dirty="0"/>
              <a:t>Favori 20250515</a:t>
            </a:r>
          </a:p>
          <a:p>
            <a:pPr marL="0" indent="0">
              <a:buFont typeface="Wingdings" pitchFamily="2" charset="2"/>
              <a:buNone/>
            </a:pPr>
            <a:endParaRPr lang="fr-FR" kern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C213951-AD2F-D743-92C1-47A5F2A0C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591" y="2520078"/>
            <a:ext cx="8028384" cy="199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068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28833-37A6-503D-52F9-861BA2927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16C73B-3FF9-3171-D995-643BFFB71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fr-FR" sz="4000" dirty="0"/>
              <a:t>Ouvrage représentatif 1/14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B4B3F8E-5E26-8A91-4AEC-DC7351A45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5656" y="1916833"/>
            <a:ext cx="6264696" cy="576064"/>
          </a:xfrm>
        </p:spPr>
        <p:txBody>
          <a:bodyPr>
            <a:normAutofit/>
          </a:bodyPr>
          <a:lstStyle/>
          <a:p>
            <a:endParaRPr lang="fr-FR" sz="2400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1D620F5-1711-DDCF-8DD1-BCECB9A27A61}"/>
              </a:ext>
            </a:extLst>
          </p:cNvPr>
          <p:cNvSpPr txBox="1"/>
          <p:nvPr/>
        </p:nvSpPr>
        <p:spPr>
          <a:xfrm>
            <a:off x="1714911" y="6289160"/>
            <a:ext cx="7229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chemeClr val="accent1"/>
                </a:solidFill>
              </a:rPr>
              <a:t>Les nouveaux modules en SAAS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ECD39B7-87AC-C9A1-43C0-3507D0DBE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2492897"/>
            <a:ext cx="7740352" cy="2726004"/>
          </a:xfrm>
          <a:prstGeom prst="rect">
            <a:avLst/>
          </a:prstGeom>
        </p:spPr>
      </p:pic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F2C270F6-6575-DB62-17B7-AE6F13C1C5E6}"/>
              </a:ext>
            </a:extLst>
          </p:cNvPr>
          <p:cNvSpPr txBox="1">
            <a:spLocks/>
          </p:cNvSpPr>
          <p:nvPr/>
        </p:nvSpPr>
        <p:spPr bwMode="auto">
          <a:xfrm>
            <a:off x="1403648" y="1988840"/>
            <a:ext cx="6489104" cy="656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3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accent5">
                    <a:lumMod val="7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accent5">
                    <a:lumMod val="7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accent5">
                    <a:lumMod val="7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accent5">
                    <a:lumMod val="75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2400" kern="0" dirty="0"/>
              <a:t>1-1 Débourbeur, puits perdu</a:t>
            </a:r>
          </a:p>
          <a:p>
            <a:pPr marL="0" indent="0">
              <a:buFont typeface="Wingdings" pitchFamily="2" charset="2"/>
              <a:buNone/>
            </a:pPr>
            <a:endParaRPr lang="fr-FR" kern="0" dirty="0"/>
          </a:p>
        </p:txBody>
      </p:sp>
    </p:spTree>
    <p:extLst>
      <p:ext uri="{BB962C8B-B14F-4D97-AF65-F5344CB8AC3E}">
        <p14:creationId xmlns:p14="http://schemas.microsoft.com/office/powerpoint/2010/main" val="950822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DD4DF9-47A1-CBFD-6C81-1CCD28550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53EC6A-5B6D-5F86-20C2-494E37D27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fr-FR" sz="4000" dirty="0"/>
              <a:t>Ouvrage représentatif 3/14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4472401-4779-3AA7-7D15-33243DF52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5656" y="1916833"/>
            <a:ext cx="6264696" cy="576064"/>
          </a:xfrm>
        </p:spPr>
        <p:txBody>
          <a:bodyPr>
            <a:normAutofit/>
          </a:bodyPr>
          <a:lstStyle/>
          <a:p>
            <a:endParaRPr lang="fr-FR" sz="2400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0A432F5-C97E-C48A-F56F-C46F38D32491}"/>
              </a:ext>
            </a:extLst>
          </p:cNvPr>
          <p:cNvSpPr txBox="1"/>
          <p:nvPr/>
        </p:nvSpPr>
        <p:spPr>
          <a:xfrm>
            <a:off x="1714911" y="6289160"/>
            <a:ext cx="7229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chemeClr val="accent1"/>
                </a:solidFill>
              </a:rPr>
              <a:t>Les nouveaux modules en SAAS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FCC76347-2963-700E-992F-DEF0FA8AEB20}"/>
              </a:ext>
            </a:extLst>
          </p:cNvPr>
          <p:cNvSpPr txBox="1">
            <a:spLocks/>
          </p:cNvSpPr>
          <p:nvPr/>
        </p:nvSpPr>
        <p:spPr bwMode="auto">
          <a:xfrm>
            <a:off x="1403648" y="1988840"/>
            <a:ext cx="6489104" cy="656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3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accent5">
                    <a:lumMod val="7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accent5">
                    <a:lumMod val="7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accent5">
                    <a:lumMod val="7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accent5">
                    <a:lumMod val="75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2400" kern="0" dirty="0"/>
              <a:t>1-3 Décanteur-déshuileur</a:t>
            </a:r>
          </a:p>
          <a:p>
            <a:pPr marL="0" indent="0">
              <a:buFont typeface="Wingdings" pitchFamily="2" charset="2"/>
              <a:buNone/>
            </a:pPr>
            <a:endParaRPr lang="fr-FR" kern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5C784D8-76FF-CD0D-C83D-DE00C6F29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394" y="2576628"/>
            <a:ext cx="7114728" cy="361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093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D1D46-66F3-D8F9-EA9F-04332B12A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EC08C7-F066-957D-ABC8-06812E371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fr-FR" sz="4000" dirty="0"/>
              <a:t>Ouvrage représentatif 5/14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FF75364-AA20-7387-33DB-A01F8EA69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5656" y="1916833"/>
            <a:ext cx="6768752" cy="576064"/>
          </a:xfrm>
        </p:spPr>
        <p:txBody>
          <a:bodyPr>
            <a:normAutofit/>
          </a:bodyPr>
          <a:lstStyle/>
          <a:p>
            <a:r>
              <a:rPr lang="fr-FR" sz="2400" dirty="0"/>
              <a:t>2-1 Piège à cailloux 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3EC87D0-2BE7-58F1-AA46-F686807354F7}"/>
              </a:ext>
            </a:extLst>
          </p:cNvPr>
          <p:cNvSpPr txBox="1"/>
          <p:nvPr/>
        </p:nvSpPr>
        <p:spPr>
          <a:xfrm>
            <a:off x="1714911" y="6289160"/>
            <a:ext cx="7229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chemeClr val="accent1"/>
                </a:solidFill>
              </a:rPr>
              <a:t>Les nouveaux modules en SAAS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4B7CB6E-2A30-FADD-A73C-6625834F3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564904"/>
            <a:ext cx="6156176" cy="315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668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6A296-3AFA-A83B-94DF-FE1133DB7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A66B80-0FD6-9ECF-F7DF-7102C44D3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fr-FR" sz="4000" dirty="0"/>
              <a:t>Ouvrage représentatif 6/14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663F6A-39FB-F276-69B9-11DC17783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5656" y="1916833"/>
            <a:ext cx="6768752" cy="576064"/>
          </a:xfrm>
        </p:spPr>
        <p:txBody>
          <a:bodyPr>
            <a:normAutofit/>
          </a:bodyPr>
          <a:lstStyle/>
          <a:p>
            <a:r>
              <a:rPr lang="fr-FR" sz="2400" dirty="0"/>
              <a:t>2-2 Piège à cailloux de grande dimension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71366FB-1EA5-7A88-7A7F-B9FC710EAC02}"/>
              </a:ext>
            </a:extLst>
          </p:cNvPr>
          <p:cNvSpPr txBox="1"/>
          <p:nvPr/>
        </p:nvSpPr>
        <p:spPr>
          <a:xfrm>
            <a:off x="1714911" y="6289160"/>
            <a:ext cx="7229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chemeClr val="accent1"/>
                </a:solidFill>
              </a:rPr>
              <a:t>Les nouveaux modules en SAAS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8E8DB11-1429-2D92-CCF5-D8AA02249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492897"/>
            <a:ext cx="7524328" cy="276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275412"/>
      </p:ext>
    </p:extLst>
  </p:cSld>
  <p:clrMapOvr>
    <a:masterClrMapping/>
  </p:clrMapOvr>
</p:sld>
</file>

<file path=ppt/theme/theme1.xml><?xml version="1.0" encoding="utf-8"?>
<a:theme xmlns:a="http://schemas.openxmlformats.org/drawingml/2006/main" name="Blend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arketSpecific xmlns="6d93d202-47fc-4405-873a-cab67cc5f1b2">false</MarketSpecific>
    <ApprovalStatus xmlns="6d93d202-47fc-4405-873a-cab67cc5f1b2">InProgress</ApprovalStatus>
    <LocComments xmlns="6d93d202-47fc-4405-873a-cab67cc5f1b2" xsi:nil="true"/>
    <DirectSourceMarket xmlns="6d93d202-47fc-4405-873a-cab67cc5f1b2">english</DirectSourceMarket>
    <ThumbnailAssetId xmlns="6d93d202-47fc-4405-873a-cab67cc5f1b2" xsi:nil="true"/>
    <PrimaryImageGen xmlns="6d93d202-47fc-4405-873a-cab67cc5f1b2">false</PrimaryImageGen>
    <LegacyData xmlns="6d93d202-47fc-4405-873a-cab67cc5f1b2" xsi:nil="true"/>
    <TPFriendlyName xmlns="6d93d202-47fc-4405-873a-cab67cc5f1b2" xsi:nil="true"/>
    <NumericId xmlns="6d93d202-47fc-4405-873a-cab67cc5f1b2" xsi:nil="true"/>
    <LocRecommendedHandoff xmlns="6d93d202-47fc-4405-873a-cab67cc5f1b2" xsi:nil="true"/>
    <BlockPublish xmlns="6d93d202-47fc-4405-873a-cab67cc5f1b2">false</BlockPublish>
    <BusinessGroup xmlns="6d93d202-47fc-4405-873a-cab67cc5f1b2" xsi:nil="true"/>
    <OpenTemplate xmlns="6d93d202-47fc-4405-873a-cab67cc5f1b2">false</OpenTemplate>
    <SourceTitle xmlns="6d93d202-47fc-4405-873a-cab67cc5f1b2" xsi:nil="true"/>
    <APEditor xmlns="6d93d202-47fc-4405-873a-cab67cc5f1b2">
      <UserInfo>
        <DisplayName/>
        <AccountId xsi:nil="true"/>
        <AccountType/>
      </UserInfo>
    </APEditor>
    <UALocComments xmlns="6d93d202-47fc-4405-873a-cab67cc5f1b2">2007 Template UpLeveling Do Not HandOff</UALocComments>
    <IntlLangReviewDate xmlns="6d93d202-47fc-4405-873a-cab67cc5f1b2" xsi:nil="true"/>
    <PublishStatusLookup xmlns="6d93d202-47fc-4405-873a-cab67cc5f1b2">
      <Value>479932</Value>
      <Value>479875</Value>
    </PublishStatusLookup>
    <ParentAssetId xmlns="6d93d202-47fc-4405-873a-cab67cc5f1b2" xsi:nil="true"/>
    <FeatureTagsTaxHTField0 xmlns="6d93d202-47fc-4405-873a-cab67cc5f1b2">
      <Terms xmlns="http://schemas.microsoft.com/office/infopath/2007/PartnerControls"/>
    </FeatureTagsTaxHTField0>
    <MachineTranslated xmlns="6d93d202-47fc-4405-873a-cab67cc5f1b2">false</MachineTranslated>
    <Providers xmlns="6d93d202-47fc-4405-873a-cab67cc5f1b2" xsi:nil="true"/>
    <OriginalSourceMarket xmlns="6d93d202-47fc-4405-873a-cab67cc5f1b2">english</OriginalSourceMarket>
    <APDescription xmlns="6d93d202-47fc-4405-873a-cab67cc5f1b2" xsi:nil="true"/>
    <ContentItem xmlns="6d93d202-47fc-4405-873a-cab67cc5f1b2" xsi:nil="true"/>
    <ClipArtFilename xmlns="6d93d202-47fc-4405-873a-cab67cc5f1b2" xsi:nil="true"/>
    <TPInstallLocation xmlns="6d93d202-47fc-4405-873a-cab67cc5f1b2" xsi:nil="true"/>
    <TimesCloned xmlns="6d93d202-47fc-4405-873a-cab67cc5f1b2" xsi:nil="true"/>
    <PublishTargets xmlns="6d93d202-47fc-4405-873a-cab67cc5f1b2">OfficeOnlineVNext,OfficeOnline</PublishTargets>
    <AcquiredFrom xmlns="6d93d202-47fc-4405-873a-cab67cc5f1b2">Internal MS</AcquiredFrom>
    <AssetStart xmlns="6d93d202-47fc-4405-873a-cab67cc5f1b2">2012-01-27T16:40:00+00:00</AssetStart>
    <FriendlyTitle xmlns="6d93d202-47fc-4405-873a-cab67cc5f1b2" xsi:nil="true"/>
    <Provider xmlns="6d93d202-47fc-4405-873a-cab67cc5f1b2" xsi:nil="true"/>
    <LastHandOff xmlns="6d93d202-47fc-4405-873a-cab67cc5f1b2" xsi:nil="true"/>
    <Manager xmlns="6d93d202-47fc-4405-873a-cab67cc5f1b2" xsi:nil="true"/>
    <UALocRecommendation xmlns="6d93d202-47fc-4405-873a-cab67cc5f1b2">Localize</UALocRecommendation>
    <ArtSampleDocs xmlns="6d93d202-47fc-4405-873a-cab67cc5f1b2" xsi:nil="true"/>
    <UACurrentWords xmlns="6d93d202-47fc-4405-873a-cab67cc5f1b2" xsi:nil="true"/>
    <TPClientViewer xmlns="6d93d202-47fc-4405-873a-cab67cc5f1b2" xsi:nil="true"/>
    <TemplateStatus xmlns="6d93d202-47fc-4405-873a-cab67cc5f1b2" xsi:nil="true"/>
    <ShowIn xmlns="6d93d202-47fc-4405-873a-cab67cc5f1b2">Show everywhere</ShowIn>
    <CSXHash xmlns="6d93d202-47fc-4405-873a-cab67cc5f1b2" xsi:nil="true"/>
    <Downloads xmlns="6d93d202-47fc-4405-873a-cab67cc5f1b2">0</Downloads>
    <VoteCount xmlns="6d93d202-47fc-4405-873a-cab67cc5f1b2" xsi:nil="true"/>
    <OOCacheId xmlns="6d93d202-47fc-4405-873a-cab67cc5f1b2" xsi:nil="true"/>
    <IsDeleted xmlns="6d93d202-47fc-4405-873a-cab67cc5f1b2">false</IsDeleted>
    <InternalTagsTaxHTField0 xmlns="6d93d202-47fc-4405-873a-cab67cc5f1b2">
      <Terms xmlns="http://schemas.microsoft.com/office/infopath/2007/PartnerControls"/>
    </InternalTagsTaxHTField0>
    <UANotes xmlns="6d93d202-47fc-4405-873a-cab67cc5f1b2">2003 to 2007 conversion</UANotes>
    <AssetExpire xmlns="6d93d202-47fc-4405-873a-cab67cc5f1b2">2035-01-01T08:00:00+00:00</AssetExpire>
    <CSXSubmissionMarket xmlns="6d93d202-47fc-4405-873a-cab67cc5f1b2" xsi:nil="true"/>
    <DSATActionTaken xmlns="6d93d202-47fc-4405-873a-cab67cc5f1b2" xsi:nil="true"/>
    <SubmitterId xmlns="6d93d202-47fc-4405-873a-cab67cc5f1b2" xsi:nil="true"/>
    <EditorialTags xmlns="6d93d202-47fc-4405-873a-cab67cc5f1b2" xsi:nil="true"/>
    <TPExecutable xmlns="6d93d202-47fc-4405-873a-cab67cc5f1b2" xsi:nil="true"/>
    <CSXSubmissionDate xmlns="6d93d202-47fc-4405-873a-cab67cc5f1b2" xsi:nil="true"/>
    <CSXUpdate xmlns="6d93d202-47fc-4405-873a-cab67cc5f1b2">false</CSXUpdate>
    <AssetType xmlns="6d93d202-47fc-4405-873a-cab67cc5f1b2">TP</AssetType>
    <ApprovalLog xmlns="6d93d202-47fc-4405-873a-cab67cc5f1b2" xsi:nil="true"/>
    <BugNumber xmlns="6d93d202-47fc-4405-873a-cab67cc5f1b2" xsi:nil="true"/>
    <OriginAsset xmlns="6d93d202-47fc-4405-873a-cab67cc5f1b2" xsi:nil="true"/>
    <TPComponent xmlns="6d93d202-47fc-4405-873a-cab67cc5f1b2" xsi:nil="true"/>
    <Milestone xmlns="6d93d202-47fc-4405-873a-cab67cc5f1b2" xsi:nil="true"/>
    <RecommendationsModifier xmlns="6d93d202-47fc-4405-873a-cab67cc5f1b2" xsi:nil="true"/>
    <Component xmlns="64acb2c5-0a2b-4bda-bd34-58e36cbb80d2" xsi:nil="true"/>
    <Description0 xmlns="64acb2c5-0a2b-4bda-bd34-58e36cbb80d2" xsi:nil="true"/>
    <AssetId xmlns="6d93d202-47fc-4405-873a-cab67cc5f1b2">TP102821058</AssetId>
    <PolicheckWords xmlns="6d93d202-47fc-4405-873a-cab67cc5f1b2" xsi:nil="true"/>
    <TPLaunchHelpLink xmlns="6d93d202-47fc-4405-873a-cab67cc5f1b2" xsi:nil="true"/>
    <IntlLocPriority xmlns="6d93d202-47fc-4405-873a-cab67cc5f1b2" xsi:nil="true"/>
    <TPApplication xmlns="6d93d202-47fc-4405-873a-cab67cc5f1b2" xsi:nil="true"/>
    <IntlLangReviewer xmlns="6d93d202-47fc-4405-873a-cab67cc5f1b2" xsi:nil="true"/>
    <HandoffToMSDN xmlns="6d93d202-47fc-4405-873a-cab67cc5f1b2" xsi:nil="true"/>
    <PlannedPubDate xmlns="6d93d202-47fc-4405-873a-cab67cc5f1b2" xsi:nil="true"/>
    <CrawlForDependencies xmlns="6d93d202-47fc-4405-873a-cab67cc5f1b2">false</CrawlForDependencies>
    <LocLastLocAttemptVersionLookup xmlns="6d93d202-47fc-4405-873a-cab67cc5f1b2">814368</LocLastLocAttemptVersionLookup>
    <TrustLevel xmlns="6d93d202-47fc-4405-873a-cab67cc5f1b2">1 Microsoft Managed Content</TrustLevel>
    <CampaignTagsTaxHTField0 xmlns="6d93d202-47fc-4405-873a-cab67cc5f1b2">
      <Terms xmlns="http://schemas.microsoft.com/office/infopath/2007/PartnerControls"/>
    </CampaignTagsTaxHTField0>
    <TPNamespace xmlns="6d93d202-47fc-4405-873a-cab67cc5f1b2" xsi:nil="true"/>
    <TaxCatchAll xmlns="6d93d202-47fc-4405-873a-cab67cc5f1b2"/>
    <IsSearchable xmlns="6d93d202-47fc-4405-873a-cab67cc5f1b2">false</IsSearchable>
    <TemplateTemplateType xmlns="6d93d202-47fc-4405-873a-cab67cc5f1b2">PowerPoint 12 Default</TemplateTemplateType>
    <Markets xmlns="6d93d202-47fc-4405-873a-cab67cc5f1b2"/>
    <IntlLangReview xmlns="6d93d202-47fc-4405-873a-cab67cc5f1b2">false</IntlLangReview>
    <UAProjectedTotalWords xmlns="6d93d202-47fc-4405-873a-cab67cc5f1b2" xsi:nil="true"/>
    <OutputCachingOn xmlns="6d93d202-47fc-4405-873a-cab67cc5f1b2">false</OutputCachingOn>
    <AverageRating xmlns="6d93d202-47fc-4405-873a-cab67cc5f1b2" xsi:nil="true"/>
    <APAuthor xmlns="6d93d202-47fc-4405-873a-cab67cc5f1b2">
      <UserInfo>
        <DisplayName/>
        <AccountId>2365</AccountId>
        <AccountType/>
      </UserInfo>
    </APAuthor>
    <TPCommandLine xmlns="6d93d202-47fc-4405-873a-cab67cc5f1b2" xsi:nil="true"/>
    <LocManualTestRequired xmlns="6d93d202-47fc-4405-873a-cab67cc5f1b2">false</LocManualTestRequired>
    <TPAppVersion xmlns="6d93d202-47fc-4405-873a-cab67cc5f1b2" xsi:nil="true"/>
    <EditorialStatus xmlns="6d93d202-47fc-4405-873a-cab67cc5f1b2" xsi:nil="true"/>
    <LastModifiedDateTime xmlns="6d93d202-47fc-4405-873a-cab67cc5f1b2" xsi:nil="true"/>
    <TPLaunchHelpLinkType xmlns="6d93d202-47fc-4405-873a-cab67cc5f1b2">Template</TPLaunchHelpLinkType>
    <OriginalRelease xmlns="6d93d202-47fc-4405-873a-cab67cc5f1b2">14</OriginalRelease>
    <ScenarioTagsTaxHTField0 xmlns="6d93d202-47fc-4405-873a-cab67cc5f1b2">
      <Terms xmlns="http://schemas.microsoft.com/office/infopath/2007/PartnerControls"/>
    </ScenarioTagsTaxHTField0>
    <LocalizationTagsTaxHTField0 xmlns="6d93d202-47fc-4405-873a-cab67cc5f1b2">
      <Terms xmlns="http://schemas.microsoft.com/office/infopath/2007/PartnerControls"/>
    </LocalizationTagsTaxHTField0>
    <LocMarketGroupTiers2 xmlns="6d93d202-47fc-4405-873a-cab67cc5f1b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9924D1ECC420D47A2456556BC94F7370400BDF4491DEA4973499845289601F88B9F" ma:contentTypeVersion="55" ma:contentTypeDescription="Create a new document." ma:contentTypeScope="" ma:versionID="41eb558a2b826e6e4f9defd990175bec">
  <xsd:schema xmlns:xsd="http://www.w3.org/2001/XMLSchema" xmlns:xs="http://www.w3.org/2001/XMLSchema" xmlns:p="http://schemas.microsoft.com/office/2006/metadata/properties" xmlns:ns2="6d93d202-47fc-4405-873a-cab67cc5f1b2" xmlns:ns3="64acb2c5-0a2b-4bda-bd34-58e36cbb80d2" targetNamespace="http://schemas.microsoft.com/office/2006/metadata/properties" ma:root="true" ma:fieldsID="19deea0185cf7bc57eee9b90b1ba2ace" ns2:_="" ns3:_="">
    <xsd:import namespace="6d93d202-47fc-4405-873a-cab67cc5f1b2"/>
    <xsd:import namespace="64acb2c5-0a2b-4bda-bd34-58e36cbb80d2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  <xsd:element ref="ns3:Description0" minOccurs="0"/>
                <xsd:element ref="ns3:Compon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93d202-47fc-4405-873a-cab67cc5f1b2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dc79c007-7f28-4db9-9ba1-525d19a3279b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80C6DD30-196A-4C6B-B1BF-A43F3B8ACD4F}" ma:internalName="CSXSubmissionMarket" ma:readOnly="false" ma:showField="MarketName" ma:web="6d93d202-47fc-4405-873a-cab67cc5f1b2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bb16b974-ed24-4278-8820-8e232d38904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7E2D4CA2-442A-4FDA-AA57-71B8C7B2C53C}" ma:internalName="InProjectListLookup" ma:readOnly="true" ma:showField="InProjectList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fd9a49dc-3dbf-4047-b62d-1d587abe7b40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7E2D4CA2-442A-4FDA-AA57-71B8C7B2C53C}" ma:internalName="LastCompleteVersionLookup" ma:readOnly="true" ma:showField="LastCompleteVersion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7E2D4CA2-442A-4FDA-AA57-71B8C7B2C53C}" ma:internalName="LastPreviewErrorLookup" ma:readOnly="true" ma:showField="LastPreviewError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7E2D4CA2-442A-4FDA-AA57-71B8C7B2C53C}" ma:internalName="LastPreviewResultLookup" ma:readOnly="true" ma:showField="LastPreviewResult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7E2D4CA2-442A-4FDA-AA57-71B8C7B2C53C}" ma:internalName="LastPreviewAttemptDateLookup" ma:readOnly="true" ma:showField="LastPreviewAttemptDate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7E2D4CA2-442A-4FDA-AA57-71B8C7B2C53C}" ma:internalName="LastPreviewedByLookup" ma:readOnly="true" ma:showField="LastPreviewedBy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7E2D4CA2-442A-4FDA-AA57-71B8C7B2C53C}" ma:internalName="LastPreviewTimeLookup" ma:readOnly="true" ma:showField="LastPreviewTime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7E2D4CA2-442A-4FDA-AA57-71B8C7B2C53C}" ma:internalName="LastPreviewVersionLookup" ma:readOnly="true" ma:showField="LastPreviewVersion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7E2D4CA2-442A-4FDA-AA57-71B8C7B2C53C}" ma:internalName="LastPublishErrorLookup" ma:readOnly="true" ma:showField="LastPublishError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7E2D4CA2-442A-4FDA-AA57-71B8C7B2C53C}" ma:internalName="LastPublishResultLookup" ma:readOnly="true" ma:showField="LastPublishResult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7E2D4CA2-442A-4FDA-AA57-71B8C7B2C53C}" ma:internalName="LastPublishAttemptDateLookup" ma:readOnly="true" ma:showField="LastPublishAttemptDate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7E2D4CA2-442A-4FDA-AA57-71B8C7B2C53C}" ma:internalName="LastPublishedByLookup" ma:readOnly="true" ma:showField="LastPublishedBy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7E2D4CA2-442A-4FDA-AA57-71B8C7B2C53C}" ma:internalName="LastPublishTimeLookup" ma:readOnly="true" ma:showField="LastPublishTime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7E2D4CA2-442A-4FDA-AA57-71B8C7B2C53C}" ma:internalName="LastPublishVersionLookup" ma:readOnly="true" ma:showField="LastPublishVersion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4CDE398E-75A7-4993-8C61-2BFD31F64754}" ma:internalName="LocLastLocAttemptVersionLookup" ma:readOnly="false" ma:showField="LastLocAttemptVersion" ma:web="6d93d202-47fc-4405-873a-cab67cc5f1b2">
      <xsd:simpleType>
        <xsd:restriction base="dms:Lookup"/>
      </xsd:simpleType>
    </xsd:element>
    <xsd:element name="LocLastLocAttemptVersionTypeLookup" ma:index="72" nillable="true" ma:displayName="Loc Last Loc Attempt Version Type" ma:default="" ma:list="{4CDE398E-75A7-4993-8C61-2BFD31F64754}" ma:internalName="LocLastLocAttemptVersionTypeLookup" ma:readOnly="true" ma:showField="LastLocAttemptVersionType" ma:web="6d93d202-47fc-4405-873a-cab67cc5f1b2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4CDE398E-75A7-4993-8C61-2BFD31F64754}" ma:internalName="LocNewPublishedVersionLookup" ma:readOnly="true" ma:showField="NewPublishedVersion" ma:web="6d93d202-47fc-4405-873a-cab67cc5f1b2">
      <xsd:simpleType>
        <xsd:restriction base="dms:Lookup"/>
      </xsd:simpleType>
    </xsd:element>
    <xsd:element name="LocOverallHandbackStatusLookup" ma:index="76" nillable="true" ma:displayName="Loc Overall Handback Status" ma:default="" ma:list="{4CDE398E-75A7-4993-8C61-2BFD31F64754}" ma:internalName="LocOverallHandbackStatusLookup" ma:readOnly="true" ma:showField="OverallHandbackStatus" ma:web="6d93d202-47fc-4405-873a-cab67cc5f1b2">
      <xsd:simpleType>
        <xsd:restriction base="dms:Lookup"/>
      </xsd:simpleType>
    </xsd:element>
    <xsd:element name="LocOverallLocStatusLookup" ma:index="77" nillable="true" ma:displayName="Loc Overall Localize Status" ma:default="" ma:list="{4CDE398E-75A7-4993-8C61-2BFD31F64754}" ma:internalName="LocOverallLocStatusLookup" ma:readOnly="true" ma:showField="OverallLocStatus" ma:web="6d93d202-47fc-4405-873a-cab67cc5f1b2">
      <xsd:simpleType>
        <xsd:restriction base="dms:Lookup"/>
      </xsd:simpleType>
    </xsd:element>
    <xsd:element name="LocOverallPreviewStatusLookup" ma:index="78" nillable="true" ma:displayName="Loc Overall Preview Status" ma:default="" ma:list="{4CDE398E-75A7-4993-8C61-2BFD31F64754}" ma:internalName="LocOverallPreviewStatusLookup" ma:readOnly="true" ma:showField="OverallPreviewStatus" ma:web="6d93d202-47fc-4405-873a-cab67cc5f1b2">
      <xsd:simpleType>
        <xsd:restriction base="dms:Lookup"/>
      </xsd:simpleType>
    </xsd:element>
    <xsd:element name="LocOverallPublishStatusLookup" ma:index="79" nillable="true" ma:displayName="Loc Overall Publish Status" ma:default="" ma:list="{4CDE398E-75A7-4993-8C61-2BFD31F64754}" ma:internalName="LocOverallPublishStatusLookup" ma:readOnly="true" ma:showField="OverallPublishStatus" ma:web="6d93d202-47fc-4405-873a-cab67cc5f1b2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4CDE398E-75A7-4993-8C61-2BFD31F64754}" ma:internalName="LocProcessedForHandoffsLookup" ma:readOnly="true" ma:showField="ProcessedForHandoffs" ma:web="6d93d202-47fc-4405-873a-cab67cc5f1b2">
      <xsd:simpleType>
        <xsd:restriction base="dms:Lookup"/>
      </xsd:simpleType>
    </xsd:element>
    <xsd:element name="LocProcessedForMarketsLookup" ma:index="82" nillable="true" ma:displayName="Loc Processed For Markets" ma:default="" ma:list="{4CDE398E-75A7-4993-8C61-2BFD31F64754}" ma:internalName="LocProcessedForMarketsLookup" ma:readOnly="true" ma:showField="ProcessedForMarkets" ma:web="6d93d202-47fc-4405-873a-cab67cc5f1b2">
      <xsd:simpleType>
        <xsd:restriction base="dms:Lookup"/>
      </xsd:simpleType>
    </xsd:element>
    <xsd:element name="LocPublishedDependentAssetsLookup" ma:index="83" nillable="true" ma:displayName="Loc Published Dependent Assets" ma:default="" ma:list="{4CDE398E-75A7-4993-8C61-2BFD31F64754}" ma:internalName="LocPublishedDependentAssetsLookup" ma:readOnly="true" ma:showField="PublishedDependentAssets" ma:web="6d93d202-47fc-4405-873a-cab67cc5f1b2">
      <xsd:simpleType>
        <xsd:restriction base="dms:Lookup"/>
      </xsd:simpleType>
    </xsd:element>
    <xsd:element name="LocPublishedLinkedAssetsLookup" ma:index="84" nillable="true" ma:displayName="Loc Published Linked Assets" ma:default="" ma:list="{4CDE398E-75A7-4993-8C61-2BFD31F64754}" ma:internalName="LocPublishedLinkedAssetsLookup" ma:readOnly="true" ma:showField="PublishedLinkedAssets" ma:web="6d93d202-47fc-4405-873a-cab67cc5f1b2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db560eb5-700a-4f94-8fda-b57de4261f12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80C6DD30-196A-4C6B-B1BF-A43F3B8ACD4F}" ma:internalName="Markets" ma:readOnly="false" ma:showField="MarketName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7E2D4CA2-442A-4FDA-AA57-71B8C7B2C53C}" ma:internalName="NumOfRatingsLookup" ma:readOnly="true" ma:showField="NumOfRatings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7E2D4CA2-442A-4FDA-AA57-71B8C7B2C53C}" ma:internalName="PublishStatusLookup" ma:readOnly="false" ma:showField="PublishStatus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6e3f7319-fb8f-4449-8902-000ab73a8566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11d213f5-ec09-44b6-a8be-9da225be7a8d}" ma:internalName="TaxCatchAll" ma:showField="CatchAllData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11d213f5-ec09-44b6-a8be-9da225be7a8d}" ma:internalName="TaxCatchAllLabel" ma:readOnly="true" ma:showField="CatchAllDataLabel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acb2c5-0a2b-4bda-bd34-58e36cbb80d2" elementFormDefault="qualified">
    <xsd:import namespace="http://schemas.microsoft.com/office/2006/documentManagement/types"/>
    <xsd:import namespace="http://schemas.microsoft.com/office/infopath/2007/PartnerControls"/>
    <xsd:element name="Description0" ma:index="134" nillable="true" ma:displayName="Description" ma:internalName="Description0">
      <xsd:simpleType>
        <xsd:restriction base="dms:Note"/>
      </xsd:simpleType>
    </xsd:element>
    <xsd:element name="Component" ma:index="135" nillable="true" ma:displayName="Component" ma:internalName="Component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3C1CBE3-6149-442B-BAF2-5FA9A69D794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8709F82-DF92-4534-8828-241D478DD3DC}">
  <ds:schemaRefs>
    <ds:schemaRef ds:uri="http://schemas.microsoft.com/office/2006/metadata/properties"/>
    <ds:schemaRef ds:uri="http://schemas.microsoft.com/office/infopath/2007/PartnerControls"/>
    <ds:schemaRef ds:uri="6d93d202-47fc-4405-873a-cab67cc5f1b2"/>
    <ds:schemaRef ds:uri="64acb2c5-0a2b-4bda-bd34-58e36cbb80d2"/>
  </ds:schemaRefs>
</ds:datastoreItem>
</file>

<file path=customXml/itemProps3.xml><?xml version="1.0" encoding="utf-8"?>
<ds:datastoreItem xmlns:ds="http://schemas.openxmlformats.org/officeDocument/2006/customXml" ds:itemID="{F01F4D33-A420-48E3-AA38-BBFE610604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93d202-47fc-4405-873a-cab67cc5f1b2"/>
    <ds:schemaRef ds:uri="64acb2c5-0a2b-4bda-bd34-58e36cbb80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Présentation de la formation du personnel</Template>
  <TotalTime>0</TotalTime>
  <Words>254</Words>
  <Application>Microsoft Office PowerPoint</Application>
  <PresentationFormat>Affichage à l'écran (4:3)</PresentationFormat>
  <Paragraphs>75</Paragraphs>
  <Slides>17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1" baseType="lpstr">
      <vt:lpstr>Arial</vt:lpstr>
      <vt:lpstr>Tahoma</vt:lpstr>
      <vt:lpstr>Wingdings</vt:lpstr>
      <vt:lpstr>Blends</vt:lpstr>
      <vt:lpstr>Les nouveaux modules en SAAS </vt:lpstr>
      <vt:lpstr>Méthode de développement</vt:lpstr>
      <vt:lpstr>Les Bassins Hydrauliques</vt:lpstr>
      <vt:lpstr>Les Bassins Hydrauliques</vt:lpstr>
      <vt:lpstr>Ouvrages représentatifs</vt:lpstr>
      <vt:lpstr>Ouvrage représentatif 1/14</vt:lpstr>
      <vt:lpstr>Ouvrage représentatif 3/14</vt:lpstr>
      <vt:lpstr>Ouvrage représentatif 5/14</vt:lpstr>
      <vt:lpstr>Ouvrage représentatif 6/14</vt:lpstr>
      <vt:lpstr>Ouvrage représentatif 7/14</vt:lpstr>
      <vt:lpstr>Ouvrage représentatif 8/14</vt:lpstr>
      <vt:lpstr>Ouvrage représentatif 10/14</vt:lpstr>
      <vt:lpstr>Ouvrage représentatif 11/14</vt:lpstr>
      <vt:lpstr>Ouvrage représentatif 12/14</vt:lpstr>
      <vt:lpstr>Ouvrage représentatif 14/14</vt:lpstr>
      <vt:lpstr>Remise Pilote OKAPI</vt:lpstr>
      <vt:lpstr>Pilote OKAPI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Formation du personnel</dc:title>
  <dc:subject/>
  <dc:creator>Valerie Cambert</dc:creator>
  <cp:keywords/>
  <dc:description/>
  <cp:lastModifiedBy>Frederic Allez</cp:lastModifiedBy>
  <cp:revision>37</cp:revision>
  <dcterms:created xsi:type="dcterms:W3CDTF">2024-04-05T09:51:38Z</dcterms:created>
  <dcterms:modified xsi:type="dcterms:W3CDTF">2025-05-22T08:04:02Z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TC010130221036</vt:lpwstr>
  </property>
  <property fmtid="{D5CDD505-2E9C-101B-9397-08002B2CF9AE}" pid="3" name="InternalTags">
    <vt:lpwstr/>
  </property>
  <property fmtid="{D5CDD505-2E9C-101B-9397-08002B2CF9AE}" pid="4" name="ContentTypeId">
    <vt:lpwstr>0x01010069924D1ECC420D47A2456556BC94F7370400BDF4491DEA4973499845289601F88B9F</vt:lpwstr>
  </property>
  <property fmtid="{D5CDD505-2E9C-101B-9397-08002B2CF9AE}" pid="5" name="LocalizationTags">
    <vt:lpwstr/>
  </property>
  <property fmtid="{D5CDD505-2E9C-101B-9397-08002B2CF9AE}" pid="6" name="FeatureTags">
    <vt:lpwstr/>
  </property>
  <property fmtid="{D5CDD505-2E9C-101B-9397-08002B2CF9AE}" pid="7" name="ScenarioTags">
    <vt:lpwstr/>
  </property>
  <property fmtid="{D5CDD505-2E9C-101B-9397-08002B2CF9AE}" pid="8" name="CampaignTags">
    <vt:lpwstr/>
  </property>
  <property fmtid="{D5CDD505-2E9C-101B-9397-08002B2CF9AE}" pid="9" name="Order">
    <vt:r8>9712200</vt:r8>
  </property>
  <property fmtid="{D5CDD505-2E9C-101B-9397-08002B2CF9AE}" pid="10" name="HiddenCategoryTags">
    <vt:lpwstr/>
  </property>
  <property fmtid="{D5CDD505-2E9C-101B-9397-08002B2CF9AE}" pid="11" name="ImageGenStatus">
    <vt:i4>0</vt:i4>
  </property>
  <property fmtid="{D5CDD505-2E9C-101B-9397-08002B2CF9AE}" pid="12" name="CategoryTags">
    <vt:lpwstr/>
  </property>
  <property fmtid="{D5CDD505-2E9C-101B-9397-08002B2CF9AE}" pid="13" name="Applications">
    <vt:lpwstr/>
  </property>
  <property fmtid="{D5CDD505-2E9C-101B-9397-08002B2CF9AE}" pid="14" name="LocMarketGroupTiers">
    <vt:lpwstr>,t:Tier 1,t:Tier 2,t:Tier 3,</vt:lpwstr>
  </property>
</Properties>
</file>