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4"/>
  </p:sldMasterIdLst>
  <p:notesMasterIdLst>
    <p:notesMasterId r:id="rId12"/>
  </p:notesMasterIdLst>
  <p:handoutMasterIdLst>
    <p:handoutMasterId r:id="rId13"/>
  </p:handoutMasterIdLst>
  <p:sldIdLst>
    <p:sldId id="256" r:id="rId5"/>
    <p:sldId id="509" r:id="rId6"/>
    <p:sldId id="510" r:id="rId7"/>
    <p:sldId id="489" r:id="rId8"/>
    <p:sldId id="508" r:id="rId9"/>
    <p:sldId id="506" r:id="rId10"/>
    <p:sldId id="511" r:id="rId11"/>
  </p:sldIdLst>
  <p:sldSz cx="9144000" cy="6858000" type="screen4x3"/>
  <p:notesSz cx="69977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76B749"/>
    <a:srgbClr val="FFFF66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4" autoAdjust="0"/>
    <p:restoredTop sz="94600" autoAdjust="0"/>
  </p:normalViewPr>
  <p:slideViewPr>
    <p:cSldViewPr>
      <p:cViewPr varScale="1">
        <p:scale>
          <a:sx n="120" d="100"/>
          <a:sy n="120" d="100"/>
        </p:scale>
        <p:origin x="10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3988" y="0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200">
                <a:latin typeface="Tahoma" pitchFamily="34" charset="0"/>
              </a:defRPr>
            </a:lvl1pPr>
          </a:lstStyle>
          <a:p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3988" y="8818563"/>
            <a:ext cx="3032125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3029" tIns="46516" rIns="93029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200">
                <a:latin typeface="Tahoma" pitchFamily="34" charset="0"/>
              </a:defRPr>
            </a:lvl1pPr>
          </a:lstStyle>
          <a:p>
            <a:fld id="{B03C915C-FECE-45FD-A065-52EBAF078A5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037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65575" y="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t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16/07/96</a:t>
            </a:r>
            <a:endParaRPr lang="en-US" sz="1200" i="0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noFill/>
          <a:ln w="12700" cap="sq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33975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675" tIns="46840" rIns="93675" bIns="4684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Cliquer pour modifier les styles du texte du masque</a:t>
            </a:r>
          </a:p>
          <a:p>
            <a:pPr lvl="1"/>
            <a:r>
              <a:rPr lang="en-US"/>
              <a:t>Deuxième niveau</a:t>
            </a:r>
          </a:p>
          <a:p>
            <a:pPr lvl="2"/>
            <a:r>
              <a:rPr lang="en-US"/>
              <a:t>Troisième niveau</a:t>
            </a:r>
          </a:p>
          <a:p>
            <a:pPr lvl="3"/>
            <a:r>
              <a:rPr lang="en-US"/>
              <a:t>Quatrième niveau</a:t>
            </a:r>
          </a:p>
          <a:p>
            <a:pPr lvl="4"/>
            <a:r>
              <a:rPr lang="en-US"/>
              <a:t>Cinquième niveau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*</a:t>
            </a:r>
            <a:endParaRPr lang="en-US" sz="1200" i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65575" y="8820150"/>
            <a:ext cx="303212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9381" tIns="0" rIns="19381" bIns="0" numCol="1" anchor="b" anchorCtr="0" compatLnSpc="1">
            <a:prstTxWarp prst="textNoShape">
              <a:avLst/>
            </a:prstTxWarp>
          </a:bodyPr>
          <a:lstStyle>
            <a:lvl1pPr algn="r" defTabSz="930275">
              <a:defRPr kumimoji="1" sz="1000" i="1">
                <a:latin typeface="Tahoma" pitchFamily="34" charset="0"/>
              </a:defRPr>
            </a:lvl1pPr>
          </a:lstStyle>
          <a:p>
            <a:r>
              <a:rPr lang="en-US"/>
              <a:t>##</a:t>
            </a:r>
            <a:endParaRPr lang="en-US" sz="1200" i="0"/>
          </a:p>
        </p:txBody>
      </p:sp>
    </p:spTree>
    <p:extLst>
      <p:ext uri="{BB962C8B-B14F-4D97-AF65-F5344CB8AC3E}">
        <p14:creationId xmlns:p14="http://schemas.microsoft.com/office/powerpoint/2010/main" val="21262964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dirty="0"/>
              <a:t>16/07/96</a:t>
            </a:r>
            <a:endParaRPr lang="en-US" sz="1200" i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 dirty="0"/>
              <a:t>*</a:t>
            </a:r>
            <a:endParaRPr lang="en-US" sz="1200" i="0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US" dirty="0"/>
              <a:t>##</a:t>
            </a:r>
            <a:endParaRPr lang="en-US" sz="1200" i="0" dirty="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35843" name="Group 3"/>
            <p:cNvGrpSpPr>
              <a:grpSpLocks/>
            </p:cNvGrpSpPr>
            <p:nvPr/>
          </p:nvGrpSpPr>
          <p:grpSpPr bwMode="auto"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35844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5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5846" name="Group 6"/>
            <p:cNvGrpSpPr>
              <a:grpSpLocks/>
            </p:cNvGrpSpPr>
            <p:nvPr/>
          </p:nvGrpSpPr>
          <p:grpSpPr bwMode="auto"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35847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48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849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0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51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585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noProof="0" dirty="0"/>
              <a:t>Modifiez le style du titre</a:t>
            </a:r>
            <a:endParaRPr lang="en-US" noProof="0" dirty="0"/>
          </a:p>
        </p:txBody>
      </p:sp>
      <p:sp>
        <p:nvSpPr>
          <p:cNvPr id="3585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 noProof="0" dirty="0"/>
              <a:t>Modifiez le style des sous-titres du masque</a:t>
            </a:r>
            <a:endParaRPr lang="en-US" noProof="0" dirty="0"/>
          </a:p>
        </p:txBody>
      </p:sp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11C0BE46-DD30-72FA-D90B-08489817C3E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8219" y="120101"/>
            <a:ext cx="2851949" cy="1523582"/>
          </a:xfrm>
          <a:prstGeom prst="rect">
            <a:avLst/>
          </a:prstGeom>
        </p:spPr>
      </p:pic>
      <p:pic>
        <p:nvPicPr>
          <p:cNvPr id="5" name="Image 4" descr="Une image contenant texte, logo, Graphique, Police&#10;&#10;Description générée automatiquement">
            <a:extLst>
              <a:ext uri="{FF2B5EF4-FFF2-40B4-BE49-F238E27FC236}">
                <a16:creationId xmlns:a16="http://schemas.microsoft.com/office/drawing/2014/main" id="{F4D2CC73-5297-CEDD-42CE-6BDE7F1705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3" t="12398" r="7596" b="25495"/>
          <a:stretch/>
        </p:blipFill>
        <p:spPr>
          <a:xfrm>
            <a:off x="243910" y="5627678"/>
            <a:ext cx="1817231" cy="91336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A9ED1CC-5D50-49AE-91C0-3DB1858223E2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069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E78B3F-359C-4EC0-B3D0-460938BA80A7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20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676" y="620688"/>
            <a:ext cx="735516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DA64B5-1E89-4230-BD4D-3DF416E0A98B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08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AD37B32-7DFE-4276-B48F-6D615B6A3175}" type="slidenum">
              <a:rPr lang="en-US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82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1620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7600" y="6243638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42150" y="6243638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88FAC51-DB8F-4653-9339-768FB043CD1A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0A5FFB-E110-D3BB-A18F-A8D8BC1E1E37}"/>
              </a:ext>
            </a:extLst>
          </p:cNvPr>
          <p:cNvSpPr/>
          <p:nvPr userDrawn="1"/>
        </p:nvSpPr>
        <p:spPr bwMode="auto">
          <a:xfrm>
            <a:off x="17748" y="764704"/>
            <a:ext cx="9108504" cy="26642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793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3482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Cliquer pour modifier le style du </a:t>
            </a:r>
            <a:r>
              <a:rPr lang="en-US" dirty="0" err="1"/>
              <a:t>titre</a:t>
            </a:r>
            <a:r>
              <a:rPr lang="en-US" dirty="0"/>
              <a:t> du masque</a:t>
            </a:r>
          </a:p>
        </p:txBody>
      </p:sp>
      <p:sp>
        <p:nvSpPr>
          <p:cNvPr id="3482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Cliquer pour modifier les styles du </a:t>
            </a:r>
            <a:r>
              <a:rPr lang="en-US" dirty="0" err="1"/>
              <a:t>texte</a:t>
            </a:r>
            <a:r>
              <a:rPr lang="en-US" dirty="0"/>
              <a:t> du masque</a:t>
            </a:r>
          </a:p>
          <a:p>
            <a:pPr lvl="1"/>
            <a:r>
              <a:rPr lang="en-US" dirty="0" err="1"/>
              <a:t>Deuxième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2"/>
            <a:r>
              <a:rPr lang="en-US" dirty="0" err="1"/>
              <a:t>Troisième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3"/>
            <a:r>
              <a:rPr lang="en-US" dirty="0" err="1"/>
              <a:t>Quatrième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  <a:p>
            <a:pPr lvl="4"/>
            <a:r>
              <a:rPr lang="en-US" dirty="0" err="1"/>
              <a:t>Cinquième</a:t>
            </a:r>
            <a:r>
              <a:rPr lang="en-US" dirty="0"/>
              <a:t> </a:t>
            </a:r>
            <a:r>
              <a:rPr lang="en-US" dirty="0" err="1"/>
              <a:t>niveau</a:t>
            </a:r>
            <a:endParaRPr lang="en-US" dirty="0"/>
          </a:p>
        </p:txBody>
      </p:sp>
      <p:pic>
        <p:nvPicPr>
          <p:cNvPr id="2" name="Image 1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15A0467-08D2-42F9-1934-ADF739393FB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7" y="6268080"/>
            <a:ext cx="923931" cy="49358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5" r:id="rId3"/>
    <p:sldLayoutId id="2147483666" r:id="rId4"/>
    <p:sldLayoutId id="2147483667" r:id="rId5"/>
    <p:sldLayoutId id="2147483668" r:id="rId6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accent5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accent5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accent5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accent5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475656" y="1676400"/>
            <a:ext cx="7287344" cy="1462088"/>
          </a:xfrm>
        </p:spPr>
        <p:txBody>
          <a:bodyPr/>
          <a:lstStyle/>
          <a:p>
            <a:r>
              <a:rPr lang="fr-FR" sz="4000" dirty="0"/>
              <a:t>Gestion de l’entretien courant 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61048"/>
            <a:ext cx="6400800" cy="1752600"/>
          </a:xfrm>
        </p:spPr>
        <p:txBody>
          <a:bodyPr/>
          <a:lstStyle/>
          <a:p>
            <a:r>
              <a:rPr lang="en-US" dirty="0">
                <a:solidFill>
                  <a:schemeClr val="accent5"/>
                </a:solidFill>
              </a:rPr>
              <a:t>Forum OASIS-OKAPI – Session 5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16C8F75-A8B2-685C-5739-A02E9C9C3D3F}"/>
              </a:ext>
            </a:extLst>
          </p:cNvPr>
          <p:cNvSpPr txBox="1"/>
          <p:nvPr/>
        </p:nvSpPr>
        <p:spPr>
          <a:xfrm>
            <a:off x="5110008" y="6165304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2"/>
                </a:solidFill>
              </a:rPr>
              <a:t>Jeudi 22 mai 2025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60EC31C-3EC8-B9CE-94E4-E0980C6E0992}"/>
              </a:ext>
            </a:extLst>
          </p:cNvPr>
          <p:cNvSpPr txBox="1"/>
          <p:nvPr/>
        </p:nvSpPr>
        <p:spPr>
          <a:xfrm>
            <a:off x="362400" y="692696"/>
            <a:ext cx="5001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/>
                </a:solidFill>
              </a:rPr>
              <a:t>21-23 mai 2025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1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48215D-91D2-B5FD-CA02-6E8EC874F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58A188-21E9-983F-6EF4-736F106E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4000" dirty="0"/>
              <a:t>Visites entretien courant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1B2369F-6EB7-0D30-9509-A984468205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916833"/>
            <a:ext cx="6264696" cy="576064"/>
          </a:xfrm>
        </p:spPr>
        <p:txBody>
          <a:bodyPr>
            <a:normAutofit/>
          </a:bodyPr>
          <a:lstStyle/>
          <a:p>
            <a:r>
              <a:rPr lang="fr-FR" sz="2400" dirty="0"/>
              <a:t>Visite EC – Pont de la Digue de Yeux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58A9626-60D7-64CC-1867-DC605A113F96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Gestion de l’entretien courant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473EF7A-4082-932B-922C-27A4AEF7B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052" y="2462268"/>
            <a:ext cx="8207896" cy="3383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5411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486206-7C9C-C174-3A2E-9511C744C7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1933ADB-DF0E-89C3-8285-C545E9A1D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4000" dirty="0"/>
              <a:t>Visites entretien courant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F2CAAF3-6A1C-B926-806A-A872482BF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916832"/>
            <a:ext cx="6912768" cy="2088231"/>
          </a:xfrm>
        </p:spPr>
        <p:txBody>
          <a:bodyPr>
            <a:normAutofit/>
          </a:bodyPr>
          <a:lstStyle/>
          <a:p>
            <a:r>
              <a:rPr lang="fr-FR" sz="2400" dirty="0"/>
              <a:t>Notation </a:t>
            </a:r>
            <a:r>
              <a:rPr lang="fr-FR" sz="2400" dirty="0">
                <a:solidFill>
                  <a:srgbClr val="00B050"/>
                </a:solidFill>
              </a:rPr>
              <a:t>EC1</a:t>
            </a:r>
            <a:r>
              <a:rPr lang="fr-FR" sz="2400" dirty="0"/>
              <a:t>, </a:t>
            </a:r>
            <a:r>
              <a:rPr lang="fr-FR" sz="2400" dirty="0">
                <a:solidFill>
                  <a:srgbClr val="FFC000"/>
                </a:solidFill>
              </a:rPr>
              <a:t>EC2</a:t>
            </a:r>
            <a:r>
              <a:rPr lang="fr-FR" sz="2400" dirty="0"/>
              <a:t>, </a:t>
            </a:r>
            <a:r>
              <a:rPr lang="fr-FR" sz="2400" dirty="0">
                <a:solidFill>
                  <a:srgbClr val="FF0000"/>
                </a:solidFill>
              </a:rPr>
              <a:t>EC3</a:t>
            </a:r>
          </a:p>
          <a:p>
            <a:r>
              <a:rPr lang="fr-FR" sz="2400" dirty="0">
                <a:solidFill>
                  <a:srgbClr val="00B050"/>
                </a:solidFill>
              </a:rPr>
              <a:t>EC1</a:t>
            </a:r>
            <a:r>
              <a:rPr lang="fr-FR" sz="2400" dirty="0"/>
              <a:t> -&gt; </a:t>
            </a:r>
            <a:r>
              <a:rPr lang="fr-FR" sz="2400" dirty="0">
                <a:solidFill>
                  <a:srgbClr val="00B050"/>
                </a:solidFill>
              </a:rPr>
              <a:t>REALISE</a:t>
            </a:r>
          </a:p>
          <a:p>
            <a:r>
              <a:rPr lang="fr-FR" sz="2400" dirty="0">
                <a:solidFill>
                  <a:srgbClr val="FFC000"/>
                </a:solidFill>
              </a:rPr>
              <a:t>EC2 -&gt; PREVU</a:t>
            </a:r>
          </a:p>
          <a:p>
            <a:r>
              <a:rPr lang="fr-FR" sz="2400" dirty="0">
                <a:solidFill>
                  <a:srgbClr val="FF0000"/>
                </a:solidFill>
              </a:rPr>
              <a:t>EC3 -&gt; SOA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189E6C90-3461-4659-67D9-F9E6F361A452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Gestion de l’entretien courant</a:t>
            </a:r>
          </a:p>
        </p:txBody>
      </p:sp>
    </p:spTree>
    <p:extLst>
      <p:ext uri="{BB962C8B-B14F-4D97-AF65-F5344CB8AC3E}">
        <p14:creationId xmlns:p14="http://schemas.microsoft.com/office/powerpoint/2010/main" val="385673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158C1-6A06-A7AC-28A5-241807C804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47AC97-32C6-BEB8-5A44-C706BFB106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4000" dirty="0"/>
              <a:t>Visites entretien courant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D6EA21A-4D94-64AD-E232-88E88A51D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916833"/>
            <a:ext cx="6264696" cy="576064"/>
          </a:xfrm>
        </p:spPr>
        <p:txBody>
          <a:bodyPr>
            <a:normAutofit/>
          </a:bodyPr>
          <a:lstStyle/>
          <a:p>
            <a:r>
              <a:rPr lang="fr-FR" sz="2400" dirty="0"/>
              <a:t>Macro – Visites entretien courant validées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6C60BB4-86A9-4CF8-CB81-8A109E771306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Gestion de l’entretien courant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BC09A6C-9706-4FBE-92D5-8055ACC8F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94" y="2439226"/>
            <a:ext cx="6372200" cy="3563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924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A9D35A-3FA5-5B92-CA02-CA701D7D4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5BE4F9-6FF9-F291-AED9-7A1A07A962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4000" dirty="0"/>
              <a:t>Actions Post-Visite EC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1E802B-F5B6-B327-C715-8B19E31426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916833"/>
            <a:ext cx="6264696" cy="576064"/>
          </a:xfrm>
        </p:spPr>
        <p:txBody>
          <a:bodyPr>
            <a:normAutofit/>
          </a:bodyPr>
          <a:lstStyle/>
          <a:p>
            <a:r>
              <a:rPr lang="fr-FR" sz="2400" dirty="0"/>
              <a:t>Macro – Actions Post-Entretien Courant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ED331503-15BC-DCC6-582B-C8CA5FBFE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38" y="2420888"/>
            <a:ext cx="7164288" cy="356672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25B790B-641A-FD3E-333D-0ACD0B8338D8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Gestion de l’entretien courant</a:t>
            </a:r>
          </a:p>
        </p:txBody>
      </p:sp>
    </p:spTree>
    <p:extLst>
      <p:ext uri="{BB962C8B-B14F-4D97-AF65-F5344CB8AC3E}">
        <p14:creationId xmlns:p14="http://schemas.microsoft.com/office/powerpoint/2010/main" val="1121047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77E67-1E06-5A53-557C-442BB7636D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61C4F-6F8B-D14C-8291-1495511F4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4000" dirty="0"/>
              <a:t>Prestations Post-Visite EC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2BDA1A-788A-6CBA-06EA-EA94F2BE7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916833"/>
            <a:ext cx="6264696" cy="576064"/>
          </a:xfrm>
        </p:spPr>
        <p:txBody>
          <a:bodyPr>
            <a:normAutofit/>
          </a:bodyPr>
          <a:lstStyle/>
          <a:p>
            <a:r>
              <a:rPr lang="fr-FR" sz="2400" dirty="0"/>
              <a:t>Macro – Prestations Entretien Courant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740F836-E7BF-653F-074B-9AE543157BCA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Gestion de l’entretien courant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AD6636D-1652-C41A-5297-74044AB7C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786" y="2348880"/>
            <a:ext cx="7058622" cy="377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599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42EAC-037E-7013-46E8-E3773064C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1E3619-C48D-45AF-397A-ECBB629E3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fr-FR" sz="4000" dirty="0"/>
              <a:t>Prestations Post-Visite EC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A49EDB-79F0-7D94-C4E5-123D2BEB43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5656" y="1916833"/>
            <a:ext cx="6264696" cy="576064"/>
          </a:xfrm>
        </p:spPr>
        <p:txBody>
          <a:bodyPr>
            <a:normAutofit/>
          </a:bodyPr>
          <a:lstStyle/>
          <a:p>
            <a:r>
              <a:rPr lang="fr-FR" sz="2400" dirty="0"/>
              <a:t>Vue Prestations en alerte</a:t>
            </a:r>
          </a:p>
          <a:p>
            <a:pPr marL="0" indent="0">
              <a:buNone/>
            </a:pPr>
            <a:endParaRPr lang="fr-FR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2A20256-00B6-9F70-E3E7-ECEBDCECD27A}"/>
              </a:ext>
            </a:extLst>
          </p:cNvPr>
          <p:cNvSpPr txBox="1"/>
          <p:nvPr/>
        </p:nvSpPr>
        <p:spPr>
          <a:xfrm>
            <a:off x="1714911" y="6289160"/>
            <a:ext cx="7229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b="1" dirty="0">
                <a:solidFill>
                  <a:schemeClr val="accent1"/>
                </a:solidFill>
              </a:rPr>
              <a:t>Gestion de l’entretien courant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E59F880-8264-BD16-536D-92FED025D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38" y="2348880"/>
            <a:ext cx="7229065" cy="38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52987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9924D1ECC420D47A2456556BC94F7370400BDF4491DEA4973499845289601F88B9F" ma:contentTypeVersion="55" ma:contentTypeDescription="Create a new document." ma:contentTypeScope="" ma:versionID="41eb558a2b826e6e4f9defd990175bec">
  <xsd:schema xmlns:xsd="http://www.w3.org/2001/XMLSchema" xmlns:xs="http://www.w3.org/2001/XMLSchema" xmlns:p="http://schemas.microsoft.com/office/2006/metadata/properties" xmlns:ns2="6d93d202-47fc-4405-873a-cab67cc5f1b2" xmlns:ns3="64acb2c5-0a2b-4bda-bd34-58e36cbb80d2" targetNamespace="http://schemas.microsoft.com/office/2006/metadata/properties" ma:root="true" ma:fieldsID="19deea0185cf7bc57eee9b90b1ba2ace" ns2:_="" ns3:_="">
    <xsd:import namespace="6d93d202-47fc-4405-873a-cab67cc5f1b2"/>
    <xsd:import namespace="64acb2c5-0a2b-4bda-bd34-58e36cbb80d2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3d202-47fc-4405-873a-cab67cc5f1b2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79c007-7f28-4db9-9ba1-525d19a3279b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80C6DD30-196A-4C6B-B1BF-A43F3B8ACD4F}" ma:internalName="CSXSubmissionMarket" ma:readOnly="false" ma:showField="MarketName" ma:web="6d93d202-47fc-4405-873a-cab67cc5f1b2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bb16b974-ed24-4278-8820-8e232d38904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7E2D4CA2-442A-4FDA-AA57-71B8C7B2C53C}" ma:internalName="InProjectListLookup" ma:readOnly="true" ma:showField="InProjectLis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fd9a49dc-3dbf-4047-b62d-1d587abe7b40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7E2D4CA2-442A-4FDA-AA57-71B8C7B2C53C}" ma:internalName="LastCompleteVersionLookup" ma:readOnly="true" ma:showField="LastComplete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7E2D4CA2-442A-4FDA-AA57-71B8C7B2C53C}" ma:internalName="LastPreviewErrorLookup" ma:readOnly="true" ma:showField="LastPreview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7E2D4CA2-442A-4FDA-AA57-71B8C7B2C53C}" ma:internalName="LastPreviewResultLookup" ma:readOnly="true" ma:showField="LastPreview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7E2D4CA2-442A-4FDA-AA57-71B8C7B2C53C}" ma:internalName="LastPreviewAttemptDateLookup" ma:readOnly="true" ma:showField="LastPreview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7E2D4CA2-442A-4FDA-AA57-71B8C7B2C53C}" ma:internalName="LastPreviewedByLookup" ma:readOnly="true" ma:showField="LastPreview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7E2D4CA2-442A-4FDA-AA57-71B8C7B2C53C}" ma:internalName="LastPreviewTimeLookup" ma:readOnly="true" ma:showField="LastPreview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7E2D4CA2-442A-4FDA-AA57-71B8C7B2C53C}" ma:internalName="LastPreviewVersionLookup" ma:readOnly="true" ma:showField="LastPreview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7E2D4CA2-442A-4FDA-AA57-71B8C7B2C53C}" ma:internalName="LastPublishErrorLookup" ma:readOnly="true" ma:showField="LastPublishError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7E2D4CA2-442A-4FDA-AA57-71B8C7B2C53C}" ma:internalName="LastPublishResultLookup" ma:readOnly="true" ma:showField="LastPublishResult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7E2D4CA2-442A-4FDA-AA57-71B8C7B2C53C}" ma:internalName="LastPublishAttemptDateLookup" ma:readOnly="true" ma:showField="LastPublishAttemptDat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7E2D4CA2-442A-4FDA-AA57-71B8C7B2C53C}" ma:internalName="LastPublishedByLookup" ma:readOnly="true" ma:showField="LastPublishedBy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7E2D4CA2-442A-4FDA-AA57-71B8C7B2C53C}" ma:internalName="LastPublishTimeLookup" ma:readOnly="true" ma:showField="LastPublishTi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7E2D4CA2-442A-4FDA-AA57-71B8C7B2C53C}" ma:internalName="LastPublishVersionLookup" ma:readOnly="true" ma:showField="LastPublishVersion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4CDE398E-75A7-4993-8C61-2BFD31F64754}" ma:internalName="LocLastLocAttemptVersionLookup" ma:readOnly="false" ma:showField="LastLocAttemptVersion" ma:web="6d93d202-47fc-4405-873a-cab67cc5f1b2">
      <xsd:simpleType>
        <xsd:restriction base="dms:Lookup"/>
      </xsd:simpleType>
    </xsd:element>
    <xsd:element name="LocLastLocAttemptVersionTypeLookup" ma:index="72" nillable="true" ma:displayName="Loc Last Loc Attempt Version Type" ma:default="" ma:list="{4CDE398E-75A7-4993-8C61-2BFD31F64754}" ma:internalName="LocLastLocAttemptVersionTypeLookup" ma:readOnly="true" ma:showField="LastLocAttemptVersionType" ma:web="6d93d202-47fc-4405-873a-cab67cc5f1b2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4CDE398E-75A7-4993-8C61-2BFD31F64754}" ma:internalName="LocNewPublishedVersionLookup" ma:readOnly="true" ma:showField="NewPublishedVersion" ma:web="6d93d202-47fc-4405-873a-cab67cc5f1b2">
      <xsd:simpleType>
        <xsd:restriction base="dms:Lookup"/>
      </xsd:simpleType>
    </xsd:element>
    <xsd:element name="LocOverallHandbackStatusLookup" ma:index="76" nillable="true" ma:displayName="Loc Overall Handback Status" ma:default="" ma:list="{4CDE398E-75A7-4993-8C61-2BFD31F64754}" ma:internalName="LocOverallHandbackStatusLookup" ma:readOnly="true" ma:showField="OverallHandbackStatus" ma:web="6d93d202-47fc-4405-873a-cab67cc5f1b2">
      <xsd:simpleType>
        <xsd:restriction base="dms:Lookup"/>
      </xsd:simpleType>
    </xsd:element>
    <xsd:element name="LocOverallLocStatusLookup" ma:index="77" nillable="true" ma:displayName="Loc Overall Localize Status" ma:default="" ma:list="{4CDE398E-75A7-4993-8C61-2BFD31F64754}" ma:internalName="LocOverallLocStatusLookup" ma:readOnly="true" ma:showField="OverallLocStatus" ma:web="6d93d202-47fc-4405-873a-cab67cc5f1b2">
      <xsd:simpleType>
        <xsd:restriction base="dms:Lookup"/>
      </xsd:simpleType>
    </xsd:element>
    <xsd:element name="LocOverallPreviewStatusLookup" ma:index="78" nillable="true" ma:displayName="Loc Overall Preview Status" ma:default="" ma:list="{4CDE398E-75A7-4993-8C61-2BFD31F64754}" ma:internalName="LocOverallPreviewStatusLookup" ma:readOnly="true" ma:showField="OverallPreviewStatus" ma:web="6d93d202-47fc-4405-873a-cab67cc5f1b2">
      <xsd:simpleType>
        <xsd:restriction base="dms:Lookup"/>
      </xsd:simpleType>
    </xsd:element>
    <xsd:element name="LocOverallPublishStatusLookup" ma:index="79" nillable="true" ma:displayName="Loc Overall Publish Status" ma:default="" ma:list="{4CDE398E-75A7-4993-8C61-2BFD31F64754}" ma:internalName="LocOverallPublishStatusLookup" ma:readOnly="true" ma:showField="OverallPublishStatus" ma:web="6d93d202-47fc-4405-873a-cab67cc5f1b2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4CDE398E-75A7-4993-8C61-2BFD31F64754}" ma:internalName="LocProcessedForHandoffsLookup" ma:readOnly="true" ma:showField="ProcessedForHandoffs" ma:web="6d93d202-47fc-4405-873a-cab67cc5f1b2">
      <xsd:simpleType>
        <xsd:restriction base="dms:Lookup"/>
      </xsd:simpleType>
    </xsd:element>
    <xsd:element name="LocProcessedForMarketsLookup" ma:index="82" nillable="true" ma:displayName="Loc Processed For Markets" ma:default="" ma:list="{4CDE398E-75A7-4993-8C61-2BFD31F64754}" ma:internalName="LocProcessedForMarketsLookup" ma:readOnly="true" ma:showField="ProcessedForMarkets" ma:web="6d93d202-47fc-4405-873a-cab67cc5f1b2">
      <xsd:simpleType>
        <xsd:restriction base="dms:Lookup"/>
      </xsd:simpleType>
    </xsd:element>
    <xsd:element name="LocPublishedDependentAssetsLookup" ma:index="83" nillable="true" ma:displayName="Loc Published Dependent Assets" ma:default="" ma:list="{4CDE398E-75A7-4993-8C61-2BFD31F64754}" ma:internalName="LocPublishedDependentAssetsLookup" ma:readOnly="true" ma:showField="PublishedDependentAssets" ma:web="6d93d202-47fc-4405-873a-cab67cc5f1b2">
      <xsd:simpleType>
        <xsd:restriction base="dms:Lookup"/>
      </xsd:simpleType>
    </xsd:element>
    <xsd:element name="LocPublishedLinkedAssetsLookup" ma:index="84" nillable="true" ma:displayName="Loc Published Linked Assets" ma:default="" ma:list="{4CDE398E-75A7-4993-8C61-2BFD31F64754}" ma:internalName="LocPublishedLinkedAssetsLookup" ma:readOnly="true" ma:showField="PublishedLinkedAssets" ma:web="6d93d202-47fc-4405-873a-cab67cc5f1b2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db560eb5-700a-4f94-8fda-b57de4261f12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80C6DD30-196A-4C6B-B1BF-A43F3B8ACD4F}" ma:internalName="Markets" ma:readOnly="false" ma:showField="MarketName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7E2D4CA2-442A-4FDA-AA57-71B8C7B2C53C}" ma:internalName="NumOfRatingsLookup" ma:readOnly="true" ma:showField="NumOfRating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7E2D4CA2-442A-4FDA-AA57-71B8C7B2C53C}" ma:internalName="PublishStatusLookup" ma:readOnly="false" ma:showField="PublishStatus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6e3f7319-fb8f-4449-8902-000ab73a8566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11d213f5-ec09-44b6-a8be-9da225be7a8d}" ma:internalName="TaxCatchAll" ma:showField="CatchAllData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11d213f5-ec09-44b6-a8be-9da225be7a8d}" ma:internalName="TaxCatchAllLabel" ma:readOnly="true" ma:showField="CatchAllDataLabel" ma:web="6d93d202-47fc-4405-873a-cab67cc5f1b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cb2c5-0a2b-4bda-bd34-58e36cbb80d2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arketSpecific xmlns="6d93d202-47fc-4405-873a-cab67cc5f1b2">false</MarketSpecific>
    <ApprovalStatus xmlns="6d93d202-47fc-4405-873a-cab67cc5f1b2">InProgress</ApprovalStatus>
    <LocComments xmlns="6d93d202-47fc-4405-873a-cab67cc5f1b2" xsi:nil="true"/>
    <DirectSourceMarket xmlns="6d93d202-47fc-4405-873a-cab67cc5f1b2">english</DirectSourceMarket>
    <ThumbnailAssetId xmlns="6d93d202-47fc-4405-873a-cab67cc5f1b2" xsi:nil="true"/>
    <PrimaryImageGen xmlns="6d93d202-47fc-4405-873a-cab67cc5f1b2">false</PrimaryImageGen>
    <LegacyData xmlns="6d93d202-47fc-4405-873a-cab67cc5f1b2" xsi:nil="true"/>
    <TPFriendlyName xmlns="6d93d202-47fc-4405-873a-cab67cc5f1b2" xsi:nil="true"/>
    <NumericId xmlns="6d93d202-47fc-4405-873a-cab67cc5f1b2" xsi:nil="true"/>
    <LocRecommendedHandoff xmlns="6d93d202-47fc-4405-873a-cab67cc5f1b2" xsi:nil="true"/>
    <BlockPublish xmlns="6d93d202-47fc-4405-873a-cab67cc5f1b2">false</BlockPublish>
    <BusinessGroup xmlns="6d93d202-47fc-4405-873a-cab67cc5f1b2" xsi:nil="true"/>
    <OpenTemplate xmlns="6d93d202-47fc-4405-873a-cab67cc5f1b2">false</OpenTemplate>
    <SourceTitle xmlns="6d93d202-47fc-4405-873a-cab67cc5f1b2" xsi:nil="true"/>
    <APEditor xmlns="6d93d202-47fc-4405-873a-cab67cc5f1b2">
      <UserInfo>
        <DisplayName/>
        <AccountId xsi:nil="true"/>
        <AccountType/>
      </UserInfo>
    </APEditor>
    <UALocComments xmlns="6d93d202-47fc-4405-873a-cab67cc5f1b2">2007 Template UpLeveling Do Not HandOff</UALocComments>
    <IntlLangReviewDate xmlns="6d93d202-47fc-4405-873a-cab67cc5f1b2" xsi:nil="true"/>
    <PublishStatusLookup xmlns="6d93d202-47fc-4405-873a-cab67cc5f1b2">
      <Value>479932</Value>
      <Value>479875</Value>
    </PublishStatusLookup>
    <ParentAssetId xmlns="6d93d202-47fc-4405-873a-cab67cc5f1b2" xsi:nil="true"/>
    <FeatureTagsTaxHTField0 xmlns="6d93d202-47fc-4405-873a-cab67cc5f1b2">
      <Terms xmlns="http://schemas.microsoft.com/office/infopath/2007/PartnerControls"/>
    </FeatureTagsTaxHTField0>
    <MachineTranslated xmlns="6d93d202-47fc-4405-873a-cab67cc5f1b2">false</MachineTranslated>
    <Providers xmlns="6d93d202-47fc-4405-873a-cab67cc5f1b2" xsi:nil="true"/>
    <OriginalSourceMarket xmlns="6d93d202-47fc-4405-873a-cab67cc5f1b2">english</OriginalSourceMarket>
    <APDescription xmlns="6d93d202-47fc-4405-873a-cab67cc5f1b2" xsi:nil="true"/>
    <ContentItem xmlns="6d93d202-47fc-4405-873a-cab67cc5f1b2" xsi:nil="true"/>
    <ClipArtFilename xmlns="6d93d202-47fc-4405-873a-cab67cc5f1b2" xsi:nil="true"/>
    <TPInstallLocation xmlns="6d93d202-47fc-4405-873a-cab67cc5f1b2" xsi:nil="true"/>
    <TimesCloned xmlns="6d93d202-47fc-4405-873a-cab67cc5f1b2" xsi:nil="true"/>
    <PublishTargets xmlns="6d93d202-47fc-4405-873a-cab67cc5f1b2">OfficeOnlineVNext,OfficeOnline</PublishTargets>
    <AcquiredFrom xmlns="6d93d202-47fc-4405-873a-cab67cc5f1b2">Internal MS</AcquiredFrom>
    <AssetStart xmlns="6d93d202-47fc-4405-873a-cab67cc5f1b2">2012-01-27T16:40:00+00:00</AssetStart>
    <FriendlyTitle xmlns="6d93d202-47fc-4405-873a-cab67cc5f1b2" xsi:nil="true"/>
    <Provider xmlns="6d93d202-47fc-4405-873a-cab67cc5f1b2" xsi:nil="true"/>
    <LastHandOff xmlns="6d93d202-47fc-4405-873a-cab67cc5f1b2" xsi:nil="true"/>
    <Manager xmlns="6d93d202-47fc-4405-873a-cab67cc5f1b2" xsi:nil="true"/>
    <UALocRecommendation xmlns="6d93d202-47fc-4405-873a-cab67cc5f1b2">Localize</UALocRecommendation>
    <ArtSampleDocs xmlns="6d93d202-47fc-4405-873a-cab67cc5f1b2" xsi:nil="true"/>
    <UACurrentWords xmlns="6d93d202-47fc-4405-873a-cab67cc5f1b2" xsi:nil="true"/>
    <TPClientViewer xmlns="6d93d202-47fc-4405-873a-cab67cc5f1b2" xsi:nil="true"/>
    <TemplateStatus xmlns="6d93d202-47fc-4405-873a-cab67cc5f1b2" xsi:nil="true"/>
    <ShowIn xmlns="6d93d202-47fc-4405-873a-cab67cc5f1b2">Show everywhere</ShowIn>
    <CSXHash xmlns="6d93d202-47fc-4405-873a-cab67cc5f1b2" xsi:nil="true"/>
    <Downloads xmlns="6d93d202-47fc-4405-873a-cab67cc5f1b2">0</Downloads>
    <VoteCount xmlns="6d93d202-47fc-4405-873a-cab67cc5f1b2" xsi:nil="true"/>
    <OOCacheId xmlns="6d93d202-47fc-4405-873a-cab67cc5f1b2" xsi:nil="true"/>
    <IsDeleted xmlns="6d93d202-47fc-4405-873a-cab67cc5f1b2">false</IsDeleted>
    <InternalTagsTaxHTField0 xmlns="6d93d202-47fc-4405-873a-cab67cc5f1b2">
      <Terms xmlns="http://schemas.microsoft.com/office/infopath/2007/PartnerControls"/>
    </InternalTagsTaxHTField0>
    <UANotes xmlns="6d93d202-47fc-4405-873a-cab67cc5f1b2">2003 to 2007 conversion</UANotes>
    <AssetExpire xmlns="6d93d202-47fc-4405-873a-cab67cc5f1b2">2035-01-01T08:00:00+00:00</AssetExpire>
    <CSXSubmissionMarket xmlns="6d93d202-47fc-4405-873a-cab67cc5f1b2" xsi:nil="true"/>
    <DSATActionTaken xmlns="6d93d202-47fc-4405-873a-cab67cc5f1b2" xsi:nil="true"/>
    <SubmitterId xmlns="6d93d202-47fc-4405-873a-cab67cc5f1b2" xsi:nil="true"/>
    <EditorialTags xmlns="6d93d202-47fc-4405-873a-cab67cc5f1b2" xsi:nil="true"/>
    <TPExecutable xmlns="6d93d202-47fc-4405-873a-cab67cc5f1b2" xsi:nil="true"/>
    <CSXSubmissionDate xmlns="6d93d202-47fc-4405-873a-cab67cc5f1b2" xsi:nil="true"/>
    <CSXUpdate xmlns="6d93d202-47fc-4405-873a-cab67cc5f1b2">false</CSXUpdate>
    <AssetType xmlns="6d93d202-47fc-4405-873a-cab67cc5f1b2">TP</AssetType>
    <ApprovalLog xmlns="6d93d202-47fc-4405-873a-cab67cc5f1b2" xsi:nil="true"/>
    <BugNumber xmlns="6d93d202-47fc-4405-873a-cab67cc5f1b2" xsi:nil="true"/>
    <OriginAsset xmlns="6d93d202-47fc-4405-873a-cab67cc5f1b2" xsi:nil="true"/>
    <TPComponent xmlns="6d93d202-47fc-4405-873a-cab67cc5f1b2" xsi:nil="true"/>
    <Milestone xmlns="6d93d202-47fc-4405-873a-cab67cc5f1b2" xsi:nil="true"/>
    <RecommendationsModifier xmlns="6d93d202-47fc-4405-873a-cab67cc5f1b2" xsi:nil="true"/>
    <Component xmlns="64acb2c5-0a2b-4bda-bd34-58e36cbb80d2" xsi:nil="true"/>
    <Description0 xmlns="64acb2c5-0a2b-4bda-bd34-58e36cbb80d2" xsi:nil="true"/>
    <AssetId xmlns="6d93d202-47fc-4405-873a-cab67cc5f1b2">TP102821058</AssetId>
    <PolicheckWords xmlns="6d93d202-47fc-4405-873a-cab67cc5f1b2" xsi:nil="true"/>
    <TPLaunchHelpLink xmlns="6d93d202-47fc-4405-873a-cab67cc5f1b2" xsi:nil="true"/>
    <IntlLocPriority xmlns="6d93d202-47fc-4405-873a-cab67cc5f1b2" xsi:nil="true"/>
    <TPApplication xmlns="6d93d202-47fc-4405-873a-cab67cc5f1b2" xsi:nil="true"/>
    <IntlLangReviewer xmlns="6d93d202-47fc-4405-873a-cab67cc5f1b2" xsi:nil="true"/>
    <HandoffToMSDN xmlns="6d93d202-47fc-4405-873a-cab67cc5f1b2" xsi:nil="true"/>
    <PlannedPubDate xmlns="6d93d202-47fc-4405-873a-cab67cc5f1b2" xsi:nil="true"/>
    <CrawlForDependencies xmlns="6d93d202-47fc-4405-873a-cab67cc5f1b2">false</CrawlForDependencies>
    <LocLastLocAttemptVersionLookup xmlns="6d93d202-47fc-4405-873a-cab67cc5f1b2">814368</LocLastLocAttemptVersionLookup>
    <TrustLevel xmlns="6d93d202-47fc-4405-873a-cab67cc5f1b2">1 Microsoft Managed Content</TrustLevel>
    <CampaignTagsTaxHTField0 xmlns="6d93d202-47fc-4405-873a-cab67cc5f1b2">
      <Terms xmlns="http://schemas.microsoft.com/office/infopath/2007/PartnerControls"/>
    </CampaignTagsTaxHTField0>
    <TPNamespace xmlns="6d93d202-47fc-4405-873a-cab67cc5f1b2" xsi:nil="true"/>
    <TaxCatchAll xmlns="6d93d202-47fc-4405-873a-cab67cc5f1b2"/>
    <IsSearchable xmlns="6d93d202-47fc-4405-873a-cab67cc5f1b2">false</IsSearchable>
    <TemplateTemplateType xmlns="6d93d202-47fc-4405-873a-cab67cc5f1b2">PowerPoint 12 Default</TemplateTemplateType>
    <Markets xmlns="6d93d202-47fc-4405-873a-cab67cc5f1b2"/>
    <IntlLangReview xmlns="6d93d202-47fc-4405-873a-cab67cc5f1b2">false</IntlLangReview>
    <UAProjectedTotalWords xmlns="6d93d202-47fc-4405-873a-cab67cc5f1b2" xsi:nil="true"/>
    <OutputCachingOn xmlns="6d93d202-47fc-4405-873a-cab67cc5f1b2">false</OutputCachingOn>
    <AverageRating xmlns="6d93d202-47fc-4405-873a-cab67cc5f1b2" xsi:nil="true"/>
    <APAuthor xmlns="6d93d202-47fc-4405-873a-cab67cc5f1b2">
      <UserInfo>
        <DisplayName/>
        <AccountId>2365</AccountId>
        <AccountType/>
      </UserInfo>
    </APAuthor>
    <TPCommandLine xmlns="6d93d202-47fc-4405-873a-cab67cc5f1b2" xsi:nil="true"/>
    <LocManualTestRequired xmlns="6d93d202-47fc-4405-873a-cab67cc5f1b2">false</LocManualTestRequired>
    <TPAppVersion xmlns="6d93d202-47fc-4405-873a-cab67cc5f1b2" xsi:nil="true"/>
    <EditorialStatus xmlns="6d93d202-47fc-4405-873a-cab67cc5f1b2" xsi:nil="true"/>
    <LastModifiedDateTime xmlns="6d93d202-47fc-4405-873a-cab67cc5f1b2" xsi:nil="true"/>
    <TPLaunchHelpLinkType xmlns="6d93d202-47fc-4405-873a-cab67cc5f1b2">Template</TPLaunchHelpLinkType>
    <OriginalRelease xmlns="6d93d202-47fc-4405-873a-cab67cc5f1b2">14</OriginalRelease>
    <ScenarioTagsTaxHTField0 xmlns="6d93d202-47fc-4405-873a-cab67cc5f1b2">
      <Terms xmlns="http://schemas.microsoft.com/office/infopath/2007/PartnerControls"/>
    </ScenarioTagsTaxHTField0>
    <LocalizationTagsTaxHTField0 xmlns="6d93d202-47fc-4405-873a-cab67cc5f1b2">
      <Terms xmlns="http://schemas.microsoft.com/office/infopath/2007/PartnerControls"/>
    </LocalizationTagsTaxHTField0>
    <LocMarketGroupTiers2 xmlns="6d93d202-47fc-4405-873a-cab67cc5f1b2" xsi:nil="true"/>
  </documentManagement>
</p:properties>
</file>

<file path=customXml/itemProps1.xml><?xml version="1.0" encoding="utf-8"?>
<ds:datastoreItem xmlns:ds="http://schemas.openxmlformats.org/officeDocument/2006/customXml" ds:itemID="{D3C1CBE3-6149-442B-BAF2-5FA9A69D79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01F4D33-A420-48E3-AA38-BBFE610604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3d202-47fc-4405-873a-cab67cc5f1b2"/>
    <ds:schemaRef ds:uri="64acb2c5-0a2b-4bda-bd34-58e36cbb8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8709F82-DF92-4534-8828-241D478DD3DC}">
  <ds:schemaRefs>
    <ds:schemaRef ds:uri="http://schemas.microsoft.com/office/2006/metadata/properties"/>
    <ds:schemaRef ds:uri="http://schemas.microsoft.com/office/infopath/2007/PartnerControls"/>
    <ds:schemaRef ds:uri="6d93d202-47fc-4405-873a-cab67cc5f1b2"/>
    <ds:schemaRef ds:uri="64acb2c5-0a2b-4bda-bd34-58e36cbb80d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de la formation du personnel</Template>
  <TotalTime>0</TotalTime>
  <Words>106</Words>
  <Application>Microsoft Office PowerPoint</Application>
  <PresentationFormat>Affichage à l'écran (4:3)</PresentationFormat>
  <Paragraphs>29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1" baseType="lpstr">
      <vt:lpstr>Arial</vt:lpstr>
      <vt:lpstr>Tahoma</vt:lpstr>
      <vt:lpstr>Wingdings</vt:lpstr>
      <vt:lpstr>Blends</vt:lpstr>
      <vt:lpstr>Gestion de l’entretien courant </vt:lpstr>
      <vt:lpstr>Visites entretien courant</vt:lpstr>
      <vt:lpstr>Visites entretien courant</vt:lpstr>
      <vt:lpstr>Visites entretien courant</vt:lpstr>
      <vt:lpstr>Actions Post-Visite EC</vt:lpstr>
      <vt:lpstr>Prestations Post-Visite EC</vt:lpstr>
      <vt:lpstr>Prestations Post-Visite EC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Formation du personnel</dc:title>
  <dc:subject/>
  <dc:creator>Valerie Cambert</dc:creator>
  <cp:keywords/>
  <dc:description/>
  <cp:lastModifiedBy>Frederic Allez</cp:lastModifiedBy>
  <cp:revision>39</cp:revision>
  <dcterms:created xsi:type="dcterms:W3CDTF">2024-04-05T09:51:38Z</dcterms:created>
  <dcterms:modified xsi:type="dcterms:W3CDTF">2025-05-22T05:57:18Z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TC010130221036</vt:lpwstr>
  </property>
  <property fmtid="{D5CDD505-2E9C-101B-9397-08002B2CF9AE}" pid="3" name="InternalTags">
    <vt:lpwstr/>
  </property>
  <property fmtid="{D5CDD505-2E9C-101B-9397-08002B2CF9AE}" pid="4" name="ContentTypeId">
    <vt:lpwstr>0x01010069924D1ECC420D47A2456556BC94F7370400BDF4491DEA4973499845289601F88B9F</vt:lpwstr>
  </property>
  <property fmtid="{D5CDD505-2E9C-101B-9397-08002B2CF9AE}" pid="5" name="LocalizationTags">
    <vt:lpwstr/>
  </property>
  <property fmtid="{D5CDD505-2E9C-101B-9397-08002B2CF9AE}" pid="6" name="FeatureTags">
    <vt:lpwstr/>
  </property>
  <property fmtid="{D5CDD505-2E9C-101B-9397-08002B2CF9AE}" pid="7" name="ScenarioTags">
    <vt:lpwstr/>
  </property>
  <property fmtid="{D5CDD505-2E9C-101B-9397-08002B2CF9AE}" pid="8" name="CampaignTags">
    <vt:lpwstr/>
  </property>
  <property fmtid="{D5CDD505-2E9C-101B-9397-08002B2CF9AE}" pid="9" name="Order">
    <vt:r8>9712200</vt:r8>
  </property>
  <property fmtid="{D5CDD505-2E9C-101B-9397-08002B2CF9AE}" pid="10" name="HiddenCategoryTags">
    <vt:lpwstr/>
  </property>
  <property fmtid="{D5CDD505-2E9C-101B-9397-08002B2CF9AE}" pid="11" name="ImageGenStatus">
    <vt:i4>0</vt:i4>
  </property>
  <property fmtid="{D5CDD505-2E9C-101B-9397-08002B2CF9AE}" pid="12" name="CategoryTags">
    <vt:lpwstr/>
  </property>
  <property fmtid="{D5CDD505-2E9C-101B-9397-08002B2CF9AE}" pid="13" name="Applications">
    <vt:lpwstr/>
  </property>
  <property fmtid="{D5CDD505-2E9C-101B-9397-08002B2CF9AE}" pid="14" name="LocMarketGroupTiers">
    <vt:lpwstr>,t:Tier 1,t:Tier 2,t:Tier 3,</vt:lpwstr>
  </property>
</Properties>
</file>