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4"/>
  </p:sldMasterIdLst>
  <p:notesMasterIdLst>
    <p:notesMasterId r:id="rId20"/>
  </p:notesMasterIdLst>
  <p:handoutMasterIdLst>
    <p:handoutMasterId r:id="rId21"/>
  </p:handoutMasterIdLst>
  <p:sldIdLst>
    <p:sldId id="256" r:id="rId5"/>
    <p:sldId id="420" r:id="rId6"/>
    <p:sldId id="431" r:id="rId7"/>
    <p:sldId id="421" r:id="rId8"/>
    <p:sldId id="424" r:id="rId9"/>
    <p:sldId id="425" r:id="rId10"/>
    <p:sldId id="426" r:id="rId11"/>
    <p:sldId id="427" r:id="rId12"/>
    <p:sldId id="428" r:id="rId13"/>
    <p:sldId id="429" r:id="rId14"/>
    <p:sldId id="430" r:id="rId15"/>
    <p:sldId id="423" r:id="rId16"/>
    <p:sldId id="422" r:id="rId17"/>
    <p:sldId id="432" r:id="rId18"/>
    <p:sldId id="433" r:id="rId19"/>
  </p:sldIdLst>
  <p:sldSz cx="9144000" cy="6858000" type="screen4x3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6B749"/>
    <a:srgbClr val="FFFF66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4" autoAdjust="0"/>
    <p:restoredTop sz="94600" autoAdjust="0"/>
  </p:normalViewPr>
  <p:slideViewPr>
    <p:cSldViewPr>
      <p:cViewPr varScale="1">
        <p:scale>
          <a:sx n="84" d="100"/>
          <a:sy n="84" d="100"/>
        </p:scale>
        <p:origin x="11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t" anchorCtr="0" compatLnSpc="1">
            <a:prstTxWarp prst="textNoShape">
              <a:avLst/>
            </a:prstTxWarp>
          </a:bodyPr>
          <a:lstStyle>
            <a:lvl1pPr defTabSz="930275">
              <a:defRPr kumimoji="1"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kumimoji="1"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b" anchorCtr="0" compatLnSpc="1">
            <a:prstTxWarp prst="textNoShape">
              <a:avLst/>
            </a:prstTxWarp>
          </a:bodyPr>
          <a:lstStyle>
            <a:lvl1pPr defTabSz="930275">
              <a:defRPr kumimoji="1"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kumimoji="1" sz="1200">
                <a:latin typeface="Tahoma" pitchFamily="34" charset="0"/>
              </a:defRPr>
            </a:lvl1pPr>
          </a:lstStyle>
          <a:p>
            <a:fld id="{B03C915C-FECE-45FD-A065-52EBAF078A55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3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t" anchorCtr="0" compatLnSpc="1">
            <a:prstTxWarp prst="textNoShape">
              <a:avLst/>
            </a:prstTxWarp>
          </a:bodyPr>
          <a:lstStyle>
            <a:lvl1pPr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t" anchorCtr="0" compatLnSpc="1">
            <a:prstTxWarp prst="textNoShape">
              <a:avLst/>
            </a:prstTxWarp>
          </a:bodyPr>
          <a:lstStyle>
            <a:lvl1pPr algn="r"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en-US"/>
              <a:t>16/07/96</a:t>
            </a:r>
            <a:endParaRPr lang="en-US" sz="1200" i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339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675" tIns="46840" rIns="93675" bIns="468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Cliquer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b" anchorCtr="0" compatLnSpc="1">
            <a:prstTxWarp prst="textNoShape">
              <a:avLst/>
            </a:prstTxWarp>
          </a:bodyPr>
          <a:lstStyle>
            <a:lvl1pPr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b" anchorCtr="0" compatLnSpc="1">
            <a:prstTxWarp prst="textNoShape">
              <a:avLst/>
            </a:prstTxWarp>
          </a:bodyPr>
          <a:lstStyle>
            <a:lvl1pPr algn="r"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21262964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*</a:t>
            </a:r>
            <a:endParaRPr lang="en-US" sz="1200" i="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dirty="0"/>
              <a:t>16/07/96</a:t>
            </a:r>
            <a:endParaRPr lang="en-US" sz="1200" i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*</a:t>
            </a:r>
            <a:endParaRPr lang="en-US" sz="1200" i="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dirty="0"/>
              <a:t>##</a:t>
            </a:r>
            <a:endParaRPr lang="en-US" sz="1200" i="0" dirty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16/07/96</a:t>
            </a:r>
            <a:endParaRPr lang="en-US" sz="1200" i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397261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16/07/96</a:t>
            </a:r>
            <a:endParaRPr lang="en-US" sz="1200" i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311785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16/07/96</a:t>
            </a:r>
            <a:endParaRPr lang="en-US" sz="1200" i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1731887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BFF4B-DFF2-60F9-C7D4-4478534AB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9E72A0E-249D-1C67-25A8-36437ECD3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493BFE9-F1A8-E774-1ED1-98BF32EDF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59642953-F760-6B05-F59D-D20D6B27F30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1A8993-DB8E-94BF-010D-177E1E710B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16/07/96</a:t>
            </a:r>
            <a:endParaRPr lang="en-US" sz="1200" i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A807F9-FE68-E9F2-CFE3-81490719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9F1D2B-A0E3-7C96-F350-34D711A32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363317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584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35844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45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4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35847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48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5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dirty="0"/>
              <a:t>Modifiez le style du titre</a:t>
            </a:r>
            <a:endParaRPr lang="en-US" noProof="0" dirty="0"/>
          </a:p>
        </p:txBody>
      </p:sp>
      <p:sp>
        <p:nvSpPr>
          <p:cNvPr id="3585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noProof="0" dirty="0"/>
              <a:t>Modifiez le style des sous-titres du masque</a:t>
            </a:r>
            <a:endParaRPr lang="en-US" noProof="0" dirty="0"/>
          </a:p>
        </p:txBody>
      </p:sp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1C0BE46-DD30-72FA-D90B-08489817C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19" y="120101"/>
            <a:ext cx="2851949" cy="1523582"/>
          </a:xfrm>
          <a:prstGeom prst="rect">
            <a:avLst/>
          </a:prstGeom>
        </p:spPr>
      </p:pic>
      <p:pic>
        <p:nvPicPr>
          <p:cNvPr id="5" name="Image 4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F4D2CC73-5297-CEDD-42CE-6BDE7F1705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12398" r="7596" b="25495"/>
          <a:stretch/>
        </p:blipFill>
        <p:spPr>
          <a:xfrm>
            <a:off x="243910" y="5627678"/>
            <a:ext cx="1817231" cy="913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A9ED1CC-5D50-49AE-91C0-3DB1858223E2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6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E78B3F-359C-4EC0-B3D0-460938BA80A7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676" y="620688"/>
            <a:ext cx="735516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DA64B5-1E89-4230-BD4D-3DF416E0A98B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8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D37B32-7DFE-4276-B48F-6D615B6A3175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88FAC51-DB8F-4653-9339-768FB043CD1A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0A5FFB-E110-D3BB-A18F-A8D8BC1E1E37}"/>
              </a:ext>
            </a:extLst>
          </p:cNvPr>
          <p:cNvSpPr/>
          <p:nvPr userDrawn="1"/>
        </p:nvSpPr>
        <p:spPr bwMode="auto">
          <a:xfrm>
            <a:off x="17748" y="764704"/>
            <a:ext cx="9108504" cy="2664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3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0A5FFB-E110-D3BB-A18F-A8D8BC1E1E37}"/>
              </a:ext>
            </a:extLst>
          </p:cNvPr>
          <p:cNvSpPr/>
          <p:nvPr userDrawn="1"/>
        </p:nvSpPr>
        <p:spPr bwMode="auto">
          <a:xfrm>
            <a:off x="35496" y="620688"/>
            <a:ext cx="9108504" cy="2664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1EF2709-F7A6-4730-85C4-7B8FB20ADD5F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9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0A5FFB-E110-D3BB-A18F-A8D8BC1E1E37}"/>
              </a:ext>
            </a:extLst>
          </p:cNvPr>
          <p:cNvSpPr/>
          <p:nvPr userDrawn="1"/>
        </p:nvSpPr>
        <p:spPr bwMode="auto">
          <a:xfrm>
            <a:off x="35496" y="520787"/>
            <a:ext cx="9108504" cy="2664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CC41EA-8EBD-4988-8D4F-DD8E3DD0D81F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Cliquer pour modifier le style du titre du masque</a:t>
            </a:r>
          </a:p>
        </p:txBody>
      </p:sp>
      <p:sp>
        <p:nvSpPr>
          <p:cNvPr id="348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Cliquer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pic>
        <p:nvPicPr>
          <p:cNvPr id="2" name="Image 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15A0467-08D2-42F9-1934-ADF739393F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7" y="6268080"/>
            <a:ext cx="923931" cy="4935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600" dirty="0"/>
              <a:t>Le recensement de nouveaux ouvrages 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Forum OASIS-OKAPI – Session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6C8F75-A8B2-685C-5739-A02E9C9C3D3F}"/>
              </a:ext>
            </a:extLst>
          </p:cNvPr>
          <p:cNvSpPr txBox="1"/>
          <p:nvPr/>
        </p:nvSpPr>
        <p:spPr>
          <a:xfrm>
            <a:off x="5148064" y="620184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FF0000"/>
                </a:solidFill>
              </a:rPr>
              <a:t>Mercredi 27 novembre 2024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0EC31C-3EC8-B9CE-94E4-E0980C6E0992}"/>
              </a:ext>
            </a:extLst>
          </p:cNvPr>
          <p:cNvSpPr txBox="1"/>
          <p:nvPr/>
        </p:nvSpPr>
        <p:spPr>
          <a:xfrm>
            <a:off x="362400" y="692696"/>
            <a:ext cx="5001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27-29 novembre 2024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8CE4A-FDA7-AF80-CBC8-947288BAF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198F92F-27BC-AF97-0771-94062EC23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042575"/>
            <a:ext cx="6732240" cy="425917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5CD13D2-2400-5D91-0A58-7CC01E2B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Les 266 murs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9D4188-98D3-CBAB-DE7C-67834681A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551" y="3573016"/>
            <a:ext cx="4358677" cy="263060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7369EEE-2408-02CF-6A42-E9E2FAD9E67B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Patrimoine actuel</a:t>
            </a:r>
          </a:p>
        </p:txBody>
      </p:sp>
    </p:spTree>
    <p:extLst>
      <p:ext uri="{BB962C8B-B14F-4D97-AF65-F5344CB8AC3E}">
        <p14:creationId xmlns:p14="http://schemas.microsoft.com/office/powerpoint/2010/main" val="3711891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4B42A-5A0A-33AE-5D22-AC5897594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7CF451-E748-4288-0681-1B2DC1E64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74" y="1999263"/>
            <a:ext cx="7236296" cy="403755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4C9BE1-43A0-9087-AD22-9D2BAC11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Les 567 ponts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8FDAAB-6E48-6A8C-7B9B-885022ADD5A6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 recensement de nouveaux ouvrages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F25F11-9E14-82A8-D7CD-94DC6385B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585290"/>
            <a:ext cx="4059056" cy="25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68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1136A-5E72-89ED-D27B-5719C4B91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8FF0A-9AF0-6664-F726-271DE395F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Pour chaque domaine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567CC1-C2FC-08B6-4B3B-4573D2C23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88" y="2017713"/>
            <a:ext cx="4757463" cy="54719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Un panneau ouvrage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9FD10C-F98D-174F-660F-438914662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20" y="2906217"/>
            <a:ext cx="6012160" cy="31613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24D81D2-C87D-BF4D-C92C-AC5174742F00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Patrimoine actuel</a:t>
            </a:r>
          </a:p>
        </p:txBody>
      </p:sp>
    </p:spTree>
    <p:extLst>
      <p:ext uri="{BB962C8B-B14F-4D97-AF65-F5344CB8AC3E}">
        <p14:creationId xmlns:p14="http://schemas.microsoft.com/office/powerpoint/2010/main" val="750213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8C85A-61DA-3593-2399-4313F451B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A9B65-A393-9196-EA30-0CE2B452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Pour chaque domaine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0CA1A6-EB64-E053-D6DC-EFFFBB1E7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88" y="2017713"/>
            <a:ext cx="4757463" cy="54719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Un ou des plans de visite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6F6AD4-602C-59B8-F016-EC00F417A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27" y="2834827"/>
            <a:ext cx="5794946" cy="319699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A28CB67-A0A9-7479-715D-FB953BE43C20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Patrimoine actuel</a:t>
            </a:r>
          </a:p>
        </p:txBody>
      </p:sp>
    </p:spTree>
    <p:extLst>
      <p:ext uri="{BB962C8B-B14F-4D97-AF65-F5344CB8AC3E}">
        <p14:creationId xmlns:p14="http://schemas.microsoft.com/office/powerpoint/2010/main" val="3144377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50F06-4AA2-69B7-120D-F24986A43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F6DFE-19FC-DB95-968D-E3001E10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Pour chaque domaine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5A93C7-E38E-BE40-E6DC-D839BAA22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88" y="2017713"/>
            <a:ext cx="7421760" cy="1411287"/>
          </a:xfrm>
        </p:spPr>
        <p:txBody>
          <a:bodyPr>
            <a:noAutofit/>
          </a:bodyPr>
          <a:lstStyle/>
          <a:p>
            <a:r>
              <a:rPr lang="fr-FR" dirty="0"/>
              <a:t>Pouvoir créer efficacement de nouveaux ouvrages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C14F58-B9C2-9A98-6C6F-A6A9ADB967D8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 recensement de nouveaux ouvrages</a:t>
            </a:r>
          </a:p>
        </p:txBody>
      </p:sp>
    </p:spTree>
    <p:extLst>
      <p:ext uri="{BB962C8B-B14F-4D97-AF65-F5344CB8AC3E}">
        <p14:creationId xmlns:p14="http://schemas.microsoft.com/office/powerpoint/2010/main" val="1008449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CA16F-0A02-1C0E-CD9B-1FC76A48E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25047B-1732-5FBE-AA07-A51EB6D7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Solution proposée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1F04C0-E104-5AB3-B91C-0B9BDD46F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88" y="2017713"/>
            <a:ext cx="7421760" cy="2635423"/>
          </a:xfrm>
        </p:spPr>
        <p:txBody>
          <a:bodyPr>
            <a:noAutofit/>
          </a:bodyPr>
          <a:lstStyle/>
          <a:p>
            <a:r>
              <a:rPr lang="fr-FR" dirty="0"/>
              <a:t>Création et éditions de modèles d’ouvrage</a:t>
            </a:r>
          </a:p>
          <a:p>
            <a:r>
              <a:rPr lang="fr-FR" dirty="0"/>
              <a:t>Créer des nouveaux ouvrages à partir de ces modèles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4C1330-8239-7A2C-0BEC-C8CC84E784FF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 recensement de nouveaux ouvrages</a:t>
            </a:r>
          </a:p>
        </p:txBody>
      </p:sp>
    </p:spTree>
    <p:extLst>
      <p:ext uri="{BB962C8B-B14F-4D97-AF65-F5344CB8AC3E}">
        <p14:creationId xmlns:p14="http://schemas.microsoft.com/office/powerpoint/2010/main" val="249027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Contexte 3M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2132856"/>
            <a:ext cx="6704019" cy="2304256"/>
          </a:xfrm>
        </p:spPr>
        <p:txBody>
          <a:bodyPr>
            <a:normAutofit fontScale="25000" lnSpcReduction="20000"/>
          </a:bodyPr>
          <a:lstStyle/>
          <a:p>
            <a:r>
              <a:rPr lang="fr-FR" sz="12800" dirty="0">
                <a:solidFill>
                  <a:srgbClr val="1F497D"/>
                </a:solidFill>
                <a:ea typeface="Aptos" panose="020B0004020202020204" pitchFamily="34" charset="0"/>
                <a:cs typeface="Aptos" panose="020B0004020202020204" pitchFamily="34" charset="0"/>
              </a:rPr>
              <a:t>Problème posé :</a:t>
            </a:r>
          </a:p>
          <a:p>
            <a:pPr lvl="1"/>
            <a:r>
              <a:rPr lang="fr-FR" sz="12400" dirty="0">
                <a:solidFill>
                  <a:srgbClr val="1F497D"/>
                </a:solidFill>
                <a:ea typeface="Aptos" panose="020B0004020202020204" pitchFamily="34" charset="0"/>
                <a:cs typeface="Aptos" panose="020B0004020202020204" pitchFamily="34" charset="0"/>
              </a:rPr>
              <a:t>L</a:t>
            </a:r>
            <a:r>
              <a:rPr lang="fr-FR" sz="12400" dirty="0">
                <a:solidFill>
                  <a:srgbClr val="1F497D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e nombre d’ouvrages augmente chaque année</a:t>
            </a:r>
            <a:r>
              <a:rPr lang="fr-FR" sz="12400" dirty="0">
                <a:solidFill>
                  <a:srgbClr val="1F497D"/>
                </a:solidFill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  <a:endParaRPr lang="fr-FR" sz="12400" dirty="0">
              <a:solidFill>
                <a:srgbClr val="1F497D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1"/>
            <a:r>
              <a:rPr lang="fr-FR" sz="12400" dirty="0">
                <a:solidFill>
                  <a:srgbClr val="1F497D"/>
                </a:solidFill>
                <a:ea typeface="Aptos" panose="020B0004020202020204" pitchFamily="34" charset="0"/>
                <a:cs typeface="Aptos" panose="020B0004020202020204" pitchFamily="34" charset="0"/>
              </a:rPr>
              <a:t>L</a:t>
            </a:r>
            <a:r>
              <a:rPr lang="fr-FR" sz="12400" dirty="0">
                <a:solidFill>
                  <a:srgbClr val="1F497D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e personnel pour leur gestion reste constant ou diminue. </a:t>
            </a:r>
            <a:endParaRPr lang="fr-FR" sz="124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6269FA-4F5C-0814-71C8-153B109DFBE6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 recensement de nouveaux ouvrages</a:t>
            </a:r>
          </a:p>
        </p:txBody>
      </p:sp>
    </p:spTree>
    <p:extLst>
      <p:ext uri="{BB962C8B-B14F-4D97-AF65-F5344CB8AC3E}">
        <p14:creationId xmlns:p14="http://schemas.microsoft.com/office/powerpoint/2010/main" val="86254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206D9-A4B0-7BE1-0847-F31573FC9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1A6733-2AFA-4671-D55F-AC4E0D5B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Contexte 3M : 8 domaines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CB100F-4066-8A28-B0DA-844C789A8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349" y="3501008"/>
            <a:ext cx="2850863" cy="763215"/>
          </a:xfrm>
        </p:spPr>
        <p:txBody>
          <a:bodyPr>
            <a:normAutofit/>
          </a:bodyPr>
          <a:lstStyle/>
          <a:p>
            <a:r>
              <a:rPr lang="fr-FR" dirty="0"/>
              <a:t>8 domaines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BB7172-37C2-B148-CC4D-635EF26FE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132856"/>
            <a:ext cx="3600400" cy="369598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710F9D-672F-98D9-6D5C-2F5BCB23C82A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Patrimoine actuel</a:t>
            </a:r>
          </a:p>
        </p:txBody>
      </p:sp>
    </p:spTree>
    <p:extLst>
      <p:ext uri="{BB962C8B-B14F-4D97-AF65-F5344CB8AC3E}">
        <p14:creationId xmlns:p14="http://schemas.microsoft.com/office/powerpoint/2010/main" val="2995995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C8ADD-DFB1-EA65-38FC-7035B469B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78106-2466-7452-CE7B-6FF32AD47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Les 5 auvents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DB36B5-5B9C-B692-9BFA-2D6B8CD1823E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Patrimoine actuel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DFF7A5-966F-DA60-221D-88363191F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348880"/>
            <a:ext cx="8208404" cy="279471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14F5FD-A3F8-273A-F39C-86B13F0A9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3746238"/>
            <a:ext cx="3635896" cy="23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07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A49B9-DA10-EB53-BDED-524BEA547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3F24A5-8221-7017-82E5-CF0AE261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Les 3 barrages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FD47BF-70B0-899C-D419-657372C84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04864"/>
            <a:ext cx="7308304" cy="293439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9EF84F-5A0D-CB2C-FECA-5F3E30D80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3284984"/>
            <a:ext cx="4120983" cy="263178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B62E45F-4E86-2C92-7AD4-4AE23F2AF002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Patrimoine actuel</a:t>
            </a:r>
          </a:p>
        </p:txBody>
      </p:sp>
    </p:spTree>
    <p:extLst>
      <p:ext uri="{BB962C8B-B14F-4D97-AF65-F5344CB8AC3E}">
        <p14:creationId xmlns:p14="http://schemas.microsoft.com/office/powerpoint/2010/main" val="117736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54FCE-77CE-86A7-D4C9-F0631409E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96FE7-6E4D-DEA5-C859-A09A73A87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Les 4 digues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49E942-B252-C06C-F6BF-36F4B6183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34590"/>
            <a:ext cx="7668344" cy="30499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D202AC-03EA-CD9D-C0B4-B6757B032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3789040"/>
            <a:ext cx="3779912" cy="23887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FE1DFED-4644-AB21-FEB2-3B9B27781AE9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Patrimoine actuel</a:t>
            </a:r>
          </a:p>
        </p:txBody>
      </p:sp>
    </p:spTree>
    <p:extLst>
      <p:ext uri="{BB962C8B-B14F-4D97-AF65-F5344CB8AC3E}">
        <p14:creationId xmlns:p14="http://schemas.microsoft.com/office/powerpoint/2010/main" val="133376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1EA6D-DF66-B928-2333-30562D4B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033753-4E3F-EBD9-3105-52908B6D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Les 5 seuils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EEF518-C16D-8BC4-F8BE-102601CDA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66" y="2132856"/>
            <a:ext cx="8388424" cy="175980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2AD6E-D8C7-B409-4DA7-DAFDF8648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892665"/>
            <a:ext cx="3329470" cy="212947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FA67AEE-6774-E0F8-D1DD-D078E431C9F9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Patrimoine actuel</a:t>
            </a:r>
          </a:p>
        </p:txBody>
      </p:sp>
    </p:spTree>
    <p:extLst>
      <p:ext uri="{BB962C8B-B14F-4D97-AF65-F5344CB8AC3E}">
        <p14:creationId xmlns:p14="http://schemas.microsoft.com/office/powerpoint/2010/main" val="2079743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17F49-BFAB-2728-EA60-778F1E75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FE326-573F-7BA2-7C81-44027082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Les protections acoustiques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80E11E-EB44-AFCD-74DC-8F1EFFCBC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32856"/>
            <a:ext cx="7668344" cy="16393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20DDB9-9855-8BED-CF66-D996E3425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4" y="2431967"/>
            <a:ext cx="9144000" cy="19940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9E99C86-0373-AAC9-CA43-1655AEF6D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3446970"/>
            <a:ext cx="4644008" cy="249562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A0CA113-33B9-814B-187E-743710859DC2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Patrimoine actuel</a:t>
            </a:r>
          </a:p>
        </p:txBody>
      </p:sp>
    </p:spTree>
    <p:extLst>
      <p:ext uri="{BB962C8B-B14F-4D97-AF65-F5344CB8AC3E}">
        <p14:creationId xmlns:p14="http://schemas.microsoft.com/office/powerpoint/2010/main" val="266182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C899C-85D4-E13A-1D48-3AB25E628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EA6D8-C41E-DB7B-3585-E4A27B95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dirty="0"/>
              <a:t>Les 2 berges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5F5AA5-FDF7-0C8E-8AE3-95349090A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55" y="2204864"/>
            <a:ext cx="8423920" cy="183703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3C6E40-22F0-CDC6-2002-E24F13D2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551" y="3288250"/>
            <a:ext cx="3612439" cy="256422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7905F3C-1394-60D4-5FBB-D79B940E6C8F}"/>
              </a:ext>
            </a:extLst>
          </p:cNvPr>
          <p:cNvSpPr txBox="1"/>
          <p:nvPr/>
        </p:nvSpPr>
        <p:spPr>
          <a:xfrm>
            <a:off x="4033551" y="6301747"/>
            <a:ext cx="49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Patrimoine actuel</a:t>
            </a:r>
          </a:p>
        </p:txBody>
      </p:sp>
    </p:spTree>
    <p:extLst>
      <p:ext uri="{BB962C8B-B14F-4D97-AF65-F5344CB8AC3E}">
        <p14:creationId xmlns:p14="http://schemas.microsoft.com/office/powerpoint/2010/main" val="3007020347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6d93d202-47fc-4405-873a-cab67cc5f1b2">false</MarketSpecific>
    <ApprovalStatus xmlns="6d93d202-47fc-4405-873a-cab67cc5f1b2">InProgress</ApprovalStatus>
    <LocComments xmlns="6d93d202-47fc-4405-873a-cab67cc5f1b2" xsi:nil="true"/>
    <DirectSourceMarket xmlns="6d93d202-47fc-4405-873a-cab67cc5f1b2">english</DirectSourceMarket>
    <ThumbnailAssetId xmlns="6d93d202-47fc-4405-873a-cab67cc5f1b2" xsi:nil="true"/>
    <PrimaryImageGen xmlns="6d93d202-47fc-4405-873a-cab67cc5f1b2">false</PrimaryImageGen>
    <LegacyData xmlns="6d93d202-47fc-4405-873a-cab67cc5f1b2" xsi:nil="true"/>
    <TPFriendlyName xmlns="6d93d202-47fc-4405-873a-cab67cc5f1b2" xsi:nil="true"/>
    <NumericId xmlns="6d93d202-47fc-4405-873a-cab67cc5f1b2" xsi:nil="true"/>
    <LocRecommendedHandoff xmlns="6d93d202-47fc-4405-873a-cab67cc5f1b2" xsi:nil="true"/>
    <BlockPublish xmlns="6d93d202-47fc-4405-873a-cab67cc5f1b2">false</BlockPublish>
    <BusinessGroup xmlns="6d93d202-47fc-4405-873a-cab67cc5f1b2" xsi:nil="true"/>
    <OpenTemplate xmlns="6d93d202-47fc-4405-873a-cab67cc5f1b2">false</OpenTemplate>
    <SourceTitle xmlns="6d93d202-47fc-4405-873a-cab67cc5f1b2" xsi:nil="true"/>
    <APEditor xmlns="6d93d202-47fc-4405-873a-cab67cc5f1b2">
      <UserInfo>
        <DisplayName/>
        <AccountId xsi:nil="true"/>
        <AccountType/>
      </UserInfo>
    </APEditor>
    <UALocComments xmlns="6d93d202-47fc-4405-873a-cab67cc5f1b2">2007 Template UpLeveling Do Not HandOff</UALocComments>
    <IntlLangReviewDate xmlns="6d93d202-47fc-4405-873a-cab67cc5f1b2" xsi:nil="true"/>
    <PublishStatusLookup xmlns="6d93d202-47fc-4405-873a-cab67cc5f1b2">
      <Value>479932</Value>
      <Value>479875</Value>
    </PublishStatusLookup>
    <ParentAssetId xmlns="6d93d202-47fc-4405-873a-cab67cc5f1b2" xsi:nil="true"/>
    <FeatureTagsTaxHTField0 xmlns="6d93d202-47fc-4405-873a-cab67cc5f1b2">
      <Terms xmlns="http://schemas.microsoft.com/office/infopath/2007/PartnerControls"/>
    </FeatureTagsTaxHTField0>
    <MachineTranslated xmlns="6d93d202-47fc-4405-873a-cab67cc5f1b2">false</MachineTranslated>
    <Providers xmlns="6d93d202-47fc-4405-873a-cab67cc5f1b2" xsi:nil="true"/>
    <OriginalSourceMarket xmlns="6d93d202-47fc-4405-873a-cab67cc5f1b2">english</OriginalSourceMarket>
    <APDescription xmlns="6d93d202-47fc-4405-873a-cab67cc5f1b2" xsi:nil="true"/>
    <ContentItem xmlns="6d93d202-47fc-4405-873a-cab67cc5f1b2" xsi:nil="true"/>
    <ClipArtFilename xmlns="6d93d202-47fc-4405-873a-cab67cc5f1b2" xsi:nil="true"/>
    <TPInstallLocation xmlns="6d93d202-47fc-4405-873a-cab67cc5f1b2" xsi:nil="true"/>
    <TimesCloned xmlns="6d93d202-47fc-4405-873a-cab67cc5f1b2" xsi:nil="true"/>
    <PublishTargets xmlns="6d93d202-47fc-4405-873a-cab67cc5f1b2">OfficeOnlineVNext,OfficeOnline</PublishTargets>
    <AcquiredFrom xmlns="6d93d202-47fc-4405-873a-cab67cc5f1b2">Internal MS</AcquiredFrom>
    <AssetStart xmlns="6d93d202-47fc-4405-873a-cab67cc5f1b2">2012-01-27T16:40:00+00:00</AssetStart>
    <FriendlyTitle xmlns="6d93d202-47fc-4405-873a-cab67cc5f1b2" xsi:nil="true"/>
    <Provider xmlns="6d93d202-47fc-4405-873a-cab67cc5f1b2" xsi:nil="true"/>
    <LastHandOff xmlns="6d93d202-47fc-4405-873a-cab67cc5f1b2" xsi:nil="true"/>
    <Manager xmlns="6d93d202-47fc-4405-873a-cab67cc5f1b2" xsi:nil="true"/>
    <UALocRecommendation xmlns="6d93d202-47fc-4405-873a-cab67cc5f1b2">Localize</UALocRecommendation>
    <ArtSampleDocs xmlns="6d93d202-47fc-4405-873a-cab67cc5f1b2" xsi:nil="true"/>
    <UACurrentWords xmlns="6d93d202-47fc-4405-873a-cab67cc5f1b2" xsi:nil="true"/>
    <TPClientViewer xmlns="6d93d202-47fc-4405-873a-cab67cc5f1b2" xsi:nil="true"/>
    <TemplateStatus xmlns="6d93d202-47fc-4405-873a-cab67cc5f1b2" xsi:nil="true"/>
    <ShowIn xmlns="6d93d202-47fc-4405-873a-cab67cc5f1b2">Show everywhere</ShowIn>
    <CSXHash xmlns="6d93d202-47fc-4405-873a-cab67cc5f1b2" xsi:nil="true"/>
    <Downloads xmlns="6d93d202-47fc-4405-873a-cab67cc5f1b2">0</Downloads>
    <VoteCount xmlns="6d93d202-47fc-4405-873a-cab67cc5f1b2" xsi:nil="true"/>
    <OOCacheId xmlns="6d93d202-47fc-4405-873a-cab67cc5f1b2" xsi:nil="true"/>
    <IsDeleted xmlns="6d93d202-47fc-4405-873a-cab67cc5f1b2">false</IsDeleted>
    <InternalTagsTaxHTField0 xmlns="6d93d202-47fc-4405-873a-cab67cc5f1b2">
      <Terms xmlns="http://schemas.microsoft.com/office/infopath/2007/PartnerControls"/>
    </InternalTagsTaxHTField0>
    <UANotes xmlns="6d93d202-47fc-4405-873a-cab67cc5f1b2">2003 to 2007 conversion</UANotes>
    <AssetExpire xmlns="6d93d202-47fc-4405-873a-cab67cc5f1b2">2035-01-01T08:00:00+00:00</AssetExpire>
    <CSXSubmissionMarket xmlns="6d93d202-47fc-4405-873a-cab67cc5f1b2" xsi:nil="true"/>
    <DSATActionTaken xmlns="6d93d202-47fc-4405-873a-cab67cc5f1b2" xsi:nil="true"/>
    <SubmitterId xmlns="6d93d202-47fc-4405-873a-cab67cc5f1b2" xsi:nil="true"/>
    <EditorialTags xmlns="6d93d202-47fc-4405-873a-cab67cc5f1b2" xsi:nil="true"/>
    <TPExecutable xmlns="6d93d202-47fc-4405-873a-cab67cc5f1b2" xsi:nil="true"/>
    <CSXSubmissionDate xmlns="6d93d202-47fc-4405-873a-cab67cc5f1b2" xsi:nil="true"/>
    <CSXUpdate xmlns="6d93d202-47fc-4405-873a-cab67cc5f1b2">false</CSXUpdate>
    <AssetType xmlns="6d93d202-47fc-4405-873a-cab67cc5f1b2">TP</AssetType>
    <ApprovalLog xmlns="6d93d202-47fc-4405-873a-cab67cc5f1b2" xsi:nil="true"/>
    <BugNumber xmlns="6d93d202-47fc-4405-873a-cab67cc5f1b2" xsi:nil="true"/>
    <OriginAsset xmlns="6d93d202-47fc-4405-873a-cab67cc5f1b2" xsi:nil="true"/>
    <TPComponent xmlns="6d93d202-47fc-4405-873a-cab67cc5f1b2" xsi:nil="true"/>
    <Milestone xmlns="6d93d202-47fc-4405-873a-cab67cc5f1b2" xsi:nil="true"/>
    <RecommendationsModifier xmlns="6d93d202-47fc-4405-873a-cab67cc5f1b2" xsi:nil="true"/>
    <Component xmlns="64acb2c5-0a2b-4bda-bd34-58e36cbb80d2" xsi:nil="true"/>
    <Description0 xmlns="64acb2c5-0a2b-4bda-bd34-58e36cbb80d2" xsi:nil="true"/>
    <AssetId xmlns="6d93d202-47fc-4405-873a-cab67cc5f1b2">TP102821058</AssetId>
    <PolicheckWords xmlns="6d93d202-47fc-4405-873a-cab67cc5f1b2" xsi:nil="true"/>
    <TPLaunchHelpLink xmlns="6d93d202-47fc-4405-873a-cab67cc5f1b2" xsi:nil="true"/>
    <IntlLocPriority xmlns="6d93d202-47fc-4405-873a-cab67cc5f1b2" xsi:nil="true"/>
    <TPApplication xmlns="6d93d202-47fc-4405-873a-cab67cc5f1b2" xsi:nil="true"/>
    <IntlLangReviewer xmlns="6d93d202-47fc-4405-873a-cab67cc5f1b2" xsi:nil="true"/>
    <HandoffToMSDN xmlns="6d93d202-47fc-4405-873a-cab67cc5f1b2" xsi:nil="true"/>
    <PlannedPubDate xmlns="6d93d202-47fc-4405-873a-cab67cc5f1b2" xsi:nil="true"/>
    <CrawlForDependencies xmlns="6d93d202-47fc-4405-873a-cab67cc5f1b2">false</CrawlForDependencies>
    <LocLastLocAttemptVersionLookup xmlns="6d93d202-47fc-4405-873a-cab67cc5f1b2">814368</LocLastLocAttemptVersionLookup>
    <TrustLevel xmlns="6d93d202-47fc-4405-873a-cab67cc5f1b2">1 Microsoft Managed Content</TrustLevel>
    <CampaignTagsTaxHTField0 xmlns="6d93d202-47fc-4405-873a-cab67cc5f1b2">
      <Terms xmlns="http://schemas.microsoft.com/office/infopath/2007/PartnerControls"/>
    </CampaignTagsTaxHTField0>
    <TPNamespace xmlns="6d93d202-47fc-4405-873a-cab67cc5f1b2" xsi:nil="true"/>
    <TaxCatchAll xmlns="6d93d202-47fc-4405-873a-cab67cc5f1b2"/>
    <IsSearchable xmlns="6d93d202-47fc-4405-873a-cab67cc5f1b2">false</IsSearchable>
    <TemplateTemplateType xmlns="6d93d202-47fc-4405-873a-cab67cc5f1b2">PowerPoint 12 Default</TemplateTemplateType>
    <Markets xmlns="6d93d202-47fc-4405-873a-cab67cc5f1b2"/>
    <IntlLangReview xmlns="6d93d202-47fc-4405-873a-cab67cc5f1b2">false</IntlLangReview>
    <UAProjectedTotalWords xmlns="6d93d202-47fc-4405-873a-cab67cc5f1b2" xsi:nil="true"/>
    <OutputCachingOn xmlns="6d93d202-47fc-4405-873a-cab67cc5f1b2">false</OutputCachingOn>
    <AverageRating xmlns="6d93d202-47fc-4405-873a-cab67cc5f1b2" xsi:nil="true"/>
    <APAuthor xmlns="6d93d202-47fc-4405-873a-cab67cc5f1b2">
      <UserInfo>
        <DisplayName/>
        <AccountId>2365</AccountId>
        <AccountType/>
      </UserInfo>
    </APAuthor>
    <TPCommandLine xmlns="6d93d202-47fc-4405-873a-cab67cc5f1b2" xsi:nil="true"/>
    <LocManualTestRequired xmlns="6d93d202-47fc-4405-873a-cab67cc5f1b2">false</LocManualTestRequired>
    <TPAppVersion xmlns="6d93d202-47fc-4405-873a-cab67cc5f1b2" xsi:nil="true"/>
    <EditorialStatus xmlns="6d93d202-47fc-4405-873a-cab67cc5f1b2" xsi:nil="true"/>
    <LastModifiedDateTime xmlns="6d93d202-47fc-4405-873a-cab67cc5f1b2" xsi:nil="true"/>
    <TPLaunchHelpLinkType xmlns="6d93d202-47fc-4405-873a-cab67cc5f1b2">Template</TPLaunchHelpLinkType>
    <OriginalRelease xmlns="6d93d202-47fc-4405-873a-cab67cc5f1b2">14</OriginalRelease>
    <ScenarioTagsTaxHTField0 xmlns="6d93d202-47fc-4405-873a-cab67cc5f1b2">
      <Terms xmlns="http://schemas.microsoft.com/office/infopath/2007/PartnerControls"/>
    </ScenarioTagsTaxHTField0>
    <LocalizationTagsTaxHTField0 xmlns="6d93d202-47fc-4405-873a-cab67cc5f1b2">
      <Terms xmlns="http://schemas.microsoft.com/office/infopath/2007/PartnerControls"/>
    </LocalizationTagsTaxHTField0>
    <LocMarketGroupTiers2 xmlns="6d93d202-47fc-4405-873a-cab67cc5f1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9924D1ECC420D47A2456556BC94F7370400BDF4491DEA4973499845289601F88B9F" ma:contentTypeVersion="55" ma:contentTypeDescription="Create a new document." ma:contentTypeScope="" ma:versionID="41eb558a2b826e6e4f9defd990175bec">
  <xsd:schema xmlns:xsd="http://www.w3.org/2001/XMLSchema" xmlns:xs="http://www.w3.org/2001/XMLSchema" xmlns:p="http://schemas.microsoft.com/office/2006/metadata/properties" xmlns:ns2="6d93d202-47fc-4405-873a-cab67cc5f1b2" xmlns:ns3="64acb2c5-0a2b-4bda-bd34-58e36cbb80d2" targetNamespace="http://schemas.microsoft.com/office/2006/metadata/properties" ma:root="true" ma:fieldsID="19deea0185cf7bc57eee9b90b1ba2ace" ns2:_="" ns3:_="">
    <xsd:import namespace="6d93d202-47fc-4405-873a-cab67cc5f1b2"/>
    <xsd:import namespace="64acb2c5-0a2b-4bda-bd34-58e36cbb80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3d202-47fc-4405-873a-cab67cc5f1b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79c007-7f28-4db9-9ba1-525d19a3279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0C6DD30-196A-4C6B-B1BF-A43F3B8ACD4F}" ma:internalName="CSXSubmissionMarket" ma:readOnly="false" ma:showField="MarketName" ma:web="6d93d202-47fc-4405-873a-cab67cc5f1b2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bb16b974-ed24-4278-8820-8e232d38904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7E2D4CA2-442A-4FDA-AA57-71B8C7B2C53C}" ma:internalName="InProjectListLookup" ma:readOnly="true" ma:showField="InProjectLis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fd9a49dc-3dbf-4047-b62d-1d587abe7b40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7E2D4CA2-442A-4FDA-AA57-71B8C7B2C53C}" ma:internalName="LastCompleteVersionLookup" ma:readOnly="true" ma:showField="LastComplete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7E2D4CA2-442A-4FDA-AA57-71B8C7B2C53C}" ma:internalName="LastPreviewErrorLookup" ma:readOnly="true" ma:showField="LastPreview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7E2D4CA2-442A-4FDA-AA57-71B8C7B2C53C}" ma:internalName="LastPreviewResultLookup" ma:readOnly="true" ma:showField="LastPreview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7E2D4CA2-442A-4FDA-AA57-71B8C7B2C53C}" ma:internalName="LastPreviewAttemptDateLookup" ma:readOnly="true" ma:showField="LastPreview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7E2D4CA2-442A-4FDA-AA57-71B8C7B2C53C}" ma:internalName="LastPreviewedByLookup" ma:readOnly="true" ma:showField="LastPreview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7E2D4CA2-442A-4FDA-AA57-71B8C7B2C53C}" ma:internalName="LastPreviewTimeLookup" ma:readOnly="true" ma:showField="LastPreview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7E2D4CA2-442A-4FDA-AA57-71B8C7B2C53C}" ma:internalName="LastPreviewVersionLookup" ma:readOnly="true" ma:showField="LastPreview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7E2D4CA2-442A-4FDA-AA57-71B8C7B2C53C}" ma:internalName="LastPublishErrorLookup" ma:readOnly="true" ma:showField="LastPublish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7E2D4CA2-442A-4FDA-AA57-71B8C7B2C53C}" ma:internalName="LastPublishResultLookup" ma:readOnly="true" ma:showField="LastPublish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7E2D4CA2-442A-4FDA-AA57-71B8C7B2C53C}" ma:internalName="LastPublishAttemptDateLookup" ma:readOnly="true" ma:showField="LastPublish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7E2D4CA2-442A-4FDA-AA57-71B8C7B2C53C}" ma:internalName="LastPublishedByLookup" ma:readOnly="true" ma:showField="LastPublish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7E2D4CA2-442A-4FDA-AA57-71B8C7B2C53C}" ma:internalName="LastPublishTimeLookup" ma:readOnly="true" ma:showField="LastPublish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7E2D4CA2-442A-4FDA-AA57-71B8C7B2C53C}" ma:internalName="LastPublishVersionLookup" ma:readOnly="true" ma:showField="LastPublish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4CDE398E-75A7-4993-8C61-2BFD31F64754}" ma:internalName="LocLastLocAttemptVersionLookup" ma:readOnly="false" ma:showField="LastLocAttemptVersion" ma:web="6d93d202-47fc-4405-873a-cab67cc5f1b2">
      <xsd:simpleType>
        <xsd:restriction base="dms:Lookup"/>
      </xsd:simpleType>
    </xsd:element>
    <xsd:element name="LocLastLocAttemptVersionTypeLookup" ma:index="72" nillable="true" ma:displayName="Loc Last Loc Attempt Version Type" ma:default="" ma:list="{4CDE398E-75A7-4993-8C61-2BFD31F64754}" ma:internalName="LocLastLocAttemptVersionTypeLookup" ma:readOnly="true" ma:showField="LastLocAttemptVersionType" ma:web="6d93d202-47fc-4405-873a-cab67cc5f1b2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4CDE398E-75A7-4993-8C61-2BFD31F64754}" ma:internalName="LocNewPublishedVersionLookup" ma:readOnly="true" ma:showField="NewPublishedVersion" ma:web="6d93d202-47fc-4405-873a-cab67cc5f1b2">
      <xsd:simpleType>
        <xsd:restriction base="dms:Lookup"/>
      </xsd:simpleType>
    </xsd:element>
    <xsd:element name="LocOverallHandbackStatusLookup" ma:index="76" nillable="true" ma:displayName="Loc Overall Handback Status" ma:default="" ma:list="{4CDE398E-75A7-4993-8C61-2BFD31F64754}" ma:internalName="LocOverallHandbackStatusLookup" ma:readOnly="true" ma:showField="OverallHandbackStatus" ma:web="6d93d202-47fc-4405-873a-cab67cc5f1b2">
      <xsd:simpleType>
        <xsd:restriction base="dms:Lookup"/>
      </xsd:simpleType>
    </xsd:element>
    <xsd:element name="LocOverallLocStatusLookup" ma:index="77" nillable="true" ma:displayName="Loc Overall Localize Status" ma:default="" ma:list="{4CDE398E-75A7-4993-8C61-2BFD31F64754}" ma:internalName="LocOverallLocStatusLookup" ma:readOnly="true" ma:showField="OverallLocStatus" ma:web="6d93d202-47fc-4405-873a-cab67cc5f1b2">
      <xsd:simpleType>
        <xsd:restriction base="dms:Lookup"/>
      </xsd:simpleType>
    </xsd:element>
    <xsd:element name="LocOverallPreviewStatusLookup" ma:index="78" nillable="true" ma:displayName="Loc Overall Preview Status" ma:default="" ma:list="{4CDE398E-75A7-4993-8C61-2BFD31F64754}" ma:internalName="LocOverallPreviewStatusLookup" ma:readOnly="true" ma:showField="OverallPreviewStatus" ma:web="6d93d202-47fc-4405-873a-cab67cc5f1b2">
      <xsd:simpleType>
        <xsd:restriction base="dms:Lookup"/>
      </xsd:simpleType>
    </xsd:element>
    <xsd:element name="LocOverallPublishStatusLookup" ma:index="79" nillable="true" ma:displayName="Loc Overall Publish Status" ma:default="" ma:list="{4CDE398E-75A7-4993-8C61-2BFD31F64754}" ma:internalName="LocOverallPublishStatusLookup" ma:readOnly="true" ma:showField="OverallPublishStatus" ma:web="6d93d202-47fc-4405-873a-cab67cc5f1b2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4CDE398E-75A7-4993-8C61-2BFD31F64754}" ma:internalName="LocProcessedForHandoffsLookup" ma:readOnly="true" ma:showField="ProcessedForHandoffs" ma:web="6d93d202-47fc-4405-873a-cab67cc5f1b2">
      <xsd:simpleType>
        <xsd:restriction base="dms:Lookup"/>
      </xsd:simpleType>
    </xsd:element>
    <xsd:element name="LocProcessedForMarketsLookup" ma:index="82" nillable="true" ma:displayName="Loc Processed For Markets" ma:default="" ma:list="{4CDE398E-75A7-4993-8C61-2BFD31F64754}" ma:internalName="LocProcessedForMarketsLookup" ma:readOnly="true" ma:showField="ProcessedForMarkets" ma:web="6d93d202-47fc-4405-873a-cab67cc5f1b2">
      <xsd:simpleType>
        <xsd:restriction base="dms:Lookup"/>
      </xsd:simpleType>
    </xsd:element>
    <xsd:element name="LocPublishedDependentAssetsLookup" ma:index="83" nillable="true" ma:displayName="Loc Published Dependent Assets" ma:default="" ma:list="{4CDE398E-75A7-4993-8C61-2BFD31F64754}" ma:internalName="LocPublishedDependentAssetsLookup" ma:readOnly="true" ma:showField="PublishedDependentAssets" ma:web="6d93d202-47fc-4405-873a-cab67cc5f1b2">
      <xsd:simpleType>
        <xsd:restriction base="dms:Lookup"/>
      </xsd:simpleType>
    </xsd:element>
    <xsd:element name="LocPublishedLinkedAssetsLookup" ma:index="84" nillable="true" ma:displayName="Loc Published Linked Assets" ma:default="" ma:list="{4CDE398E-75A7-4993-8C61-2BFD31F64754}" ma:internalName="LocPublishedLinkedAssetsLookup" ma:readOnly="true" ma:showField="PublishedLinkedAssets" ma:web="6d93d202-47fc-4405-873a-cab67cc5f1b2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db560eb5-700a-4f94-8fda-b57de4261f12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0C6DD30-196A-4C6B-B1BF-A43F3B8ACD4F}" ma:internalName="Markets" ma:readOnly="false" ma:showField="MarketNa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7E2D4CA2-442A-4FDA-AA57-71B8C7B2C53C}" ma:internalName="NumOfRatingsLookup" ma:readOnly="true" ma:showField="NumOfRating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7E2D4CA2-442A-4FDA-AA57-71B8C7B2C53C}" ma:internalName="PublishStatusLookup" ma:readOnly="false" ma:showField="PublishStatu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6e3f7319-fb8f-4449-8902-000ab73a856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11d213f5-ec09-44b6-a8be-9da225be7a8d}" ma:internalName="TaxCatchAll" ma:showField="CatchAllData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11d213f5-ec09-44b6-a8be-9da225be7a8d}" ma:internalName="TaxCatchAllLabel" ma:readOnly="true" ma:showField="CatchAllDataLabel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cb2c5-0a2b-4bda-bd34-58e36cbb80d2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8709F82-DF92-4534-8828-241D478DD3DC}">
  <ds:schemaRefs>
    <ds:schemaRef ds:uri="http://schemas.microsoft.com/office/2006/metadata/properties"/>
    <ds:schemaRef ds:uri="http://schemas.microsoft.com/office/infopath/2007/PartnerControls"/>
    <ds:schemaRef ds:uri="6d93d202-47fc-4405-873a-cab67cc5f1b2"/>
    <ds:schemaRef ds:uri="64acb2c5-0a2b-4bda-bd34-58e36cbb80d2"/>
  </ds:schemaRefs>
</ds:datastoreItem>
</file>

<file path=customXml/itemProps2.xml><?xml version="1.0" encoding="utf-8"?>
<ds:datastoreItem xmlns:ds="http://schemas.openxmlformats.org/officeDocument/2006/customXml" ds:itemID="{F01F4D33-A420-48E3-AA38-BBFE610604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93d202-47fc-4405-873a-cab67cc5f1b2"/>
    <ds:schemaRef ds:uri="64acb2c5-0a2b-4bda-bd34-58e36cbb80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C1CBE3-6149-442B-BAF2-5FA9A69D79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de la formation du personnel</Template>
  <TotalTime>3</TotalTime>
  <Words>171</Words>
  <Application>Microsoft Office PowerPoint</Application>
  <PresentationFormat>Affichage à l'écran (4:3)</PresentationFormat>
  <Paragraphs>61</Paragraphs>
  <Slides>15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Aptos</vt:lpstr>
      <vt:lpstr>Arial</vt:lpstr>
      <vt:lpstr>Tahoma</vt:lpstr>
      <vt:lpstr>Wingdings</vt:lpstr>
      <vt:lpstr>Blends</vt:lpstr>
      <vt:lpstr>Le recensement de nouveaux ouvrages </vt:lpstr>
      <vt:lpstr>Contexte 3M</vt:lpstr>
      <vt:lpstr>Contexte 3M : 8 domaines</vt:lpstr>
      <vt:lpstr>Les 5 auvents</vt:lpstr>
      <vt:lpstr>Les 3 barrages</vt:lpstr>
      <vt:lpstr>Les 4 digues</vt:lpstr>
      <vt:lpstr>Les 5 seuils</vt:lpstr>
      <vt:lpstr>Les protections acoustiques</vt:lpstr>
      <vt:lpstr>Les 2 berges</vt:lpstr>
      <vt:lpstr>Les 266 murs</vt:lpstr>
      <vt:lpstr>Les 567 ponts</vt:lpstr>
      <vt:lpstr>Pour chaque domaine</vt:lpstr>
      <vt:lpstr>Pour chaque domaine</vt:lpstr>
      <vt:lpstr>Pour chaque domaine</vt:lpstr>
      <vt:lpstr>Solution proposée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du personnel</dc:title>
  <dc:subject/>
  <dc:creator>Valerie Cambert</dc:creator>
  <cp:keywords/>
  <dc:description/>
  <cp:lastModifiedBy>Valerie Cambert</cp:lastModifiedBy>
  <cp:revision>38</cp:revision>
  <dcterms:created xsi:type="dcterms:W3CDTF">2024-04-05T09:51:38Z</dcterms:created>
  <dcterms:modified xsi:type="dcterms:W3CDTF">2024-11-27T07:12:32Z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TC010130221036</vt:lpwstr>
  </property>
  <property fmtid="{D5CDD505-2E9C-101B-9397-08002B2CF9AE}" pid="3" name="InternalTags">
    <vt:lpwstr/>
  </property>
  <property fmtid="{D5CDD505-2E9C-101B-9397-08002B2CF9AE}" pid="4" name="ContentTypeId">
    <vt:lpwstr>0x01010069924D1ECC420D47A2456556BC94F7370400BDF4491DEA4973499845289601F88B9F</vt:lpwstr>
  </property>
  <property fmtid="{D5CDD505-2E9C-101B-9397-08002B2CF9AE}" pid="5" name="LocalizationTags">
    <vt:lpwstr/>
  </property>
  <property fmtid="{D5CDD505-2E9C-101B-9397-08002B2CF9AE}" pid="6" name="Feature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9712200</vt:r8>
  </property>
  <property fmtid="{D5CDD505-2E9C-101B-9397-08002B2CF9AE}" pid="10" name="HiddenCategoryTags">
    <vt:lpwstr/>
  </property>
  <property fmtid="{D5CDD505-2E9C-101B-9397-08002B2CF9AE}" pid="11" name="ImageGenStatus">
    <vt:i4>0</vt:i4>
  </property>
  <property fmtid="{D5CDD505-2E9C-101B-9397-08002B2CF9AE}" pid="12" name="CategoryTags">
    <vt:lpwstr/>
  </property>
  <property fmtid="{D5CDD505-2E9C-101B-9397-08002B2CF9AE}" pid="13" name="Applications">
    <vt:lpwstr/>
  </property>
  <property fmtid="{D5CDD505-2E9C-101B-9397-08002B2CF9AE}" pid="14" name="LocMarketGroupTiers">
    <vt:lpwstr>,t:Tier 1,t:Tier 2,t:Tier 3,</vt:lpwstr>
  </property>
</Properties>
</file>