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42"/>
  </p:notesMasterIdLst>
  <p:sldIdLst>
    <p:sldId id="256" r:id="rId2"/>
    <p:sldId id="678" r:id="rId3"/>
    <p:sldId id="743" r:id="rId4"/>
    <p:sldId id="675" r:id="rId5"/>
    <p:sldId id="744" r:id="rId6"/>
    <p:sldId id="707" r:id="rId7"/>
    <p:sldId id="746" r:id="rId8"/>
    <p:sldId id="747" r:id="rId9"/>
    <p:sldId id="748" r:id="rId10"/>
    <p:sldId id="749" r:id="rId11"/>
    <p:sldId id="750" r:id="rId12"/>
    <p:sldId id="751" r:id="rId13"/>
    <p:sldId id="770" r:id="rId14"/>
    <p:sldId id="771" r:id="rId15"/>
    <p:sldId id="772" r:id="rId16"/>
    <p:sldId id="773" r:id="rId17"/>
    <p:sldId id="774" r:id="rId18"/>
    <p:sldId id="775" r:id="rId19"/>
    <p:sldId id="776" r:id="rId20"/>
    <p:sldId id="752" r:id="rId21"/>
    <p:sldId id="753" r:id="rId22"/>
    <p:sldId id="754" r:id="rId23"/>
    <p:sldId id="755" r:id="rId24"/>
    <p:sldId id="756" r:id="rId25"/>
    <p:sldId id="759" r:id="rId26"/>
    <p:sldId id="758" r:id="rId27"/>
    <p:sldId id="757" r:id="rId28"/>
    <p:sldId id="760" r:id="rId29"/>
    <p:sldId id="761" r:id="rId30"/>
    <p:sldId id="762" r:id="rId31"/>
    <p:sldId id="763" r:id="rId32"/>
    <p:sldId id="764" r:id="rId33"/>
    <p:sldId id="765" r:id="rId34"/>
    <p:sldId id="766" r:id="rId35"/>
    <p:sldId id="767" r:id="rId36"/>
    <p:sldId id="768" r:id="rId37"/>
    <p:sldId id="769" r:id="rId38"/>
    <p:sldId id="777" r:id="rId39"/>
    <p:sldId id="778" r:id="rId40"/>
    <p:sldId id="742" r:id="rId41"/>
  </p:sldIdLst>
  <p:sldSz cx="9144000" cy="6858000" type="screen4x3"/>
  <p:notesSz cx="7099300" cy="10234613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-84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-84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-84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-84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-84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-84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-84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-84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-84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CC"/>
    <a:srgbClr val="EEBE3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Style moyen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F5AB1C69-6EDB-4FF4-983F-18BD219EF322}" styleName="Style moyen 2 - Accentuation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1E4AEA4-8DFA-4A89-87EB-49C32662AFE0}" styleName="Style moyen 2 - Accentuation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2D5ABB26-0587-4C30-8999-92F81FD0307C}" styleName="Aucun style, aucune grille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26" autoAdjust="0"/>
    <p:restoredTop sz="98505" autoAdjust="0"/>
  </p:normalViewPr>
  <p:slideViewPr>
    <p:cSldViewPr>
      <p:cViewPr varScale="1">
        <p:scale>
          <a:sx n="74" d="100"/>
          <a:sy n="74" d="100"/>
        </p:scale>
        <p:origin x="-1206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160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4021294" y="0"/>
            <a:ext cx="3076363" cy="511731"/>
          </a:xfrm>
          <a:prstGeom prst="rect">
            <a:avLst/>
          </a:prstGeom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>
            <a:lvl1pPr algn="r">
              <a:defRPr sz="1300">
                <a:latin typeface="Calibri" pitchFamily="-84" charset="0"/>
              </a:defRPr>
            </a:lvl1pPr>
          </a:lstStyle>
          <a:p>
            <a:pPr>
              <a:defRPr/>
            </a:pPr>
            <a:fld id="{4CE4649D-F471-4ED5-8ACB-6F75F06D7609}" type="datetime1">
              <a:rPr lang="fr-FR"/>
              <a:pPr>
                <a:defRPr/>
              </a:pPr>
              <a:t>02/12/2021</a:t>
            </a:fld>
            <a:endParaRPr lang="fr-FR" dirty="0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92188" y="768350"/>
            <a:ext cx="5114925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8" tIns="49524" rIns="99048" bIns="49524" rtlCol="0" anchor="ctr"/>
          <a:lstStyle/>
          <a:p>
            <a:pPr lvl="0"/>
            <a:endParaRPr lang="fr-FR" noProof="0" dirty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709930" y="4861441"/>
            <a:ext cx="5679440" cy="4605576"/>
          </a:xfrm>
          <a:prstGeom prst="rect">
            <a:avLst/>
          </a:prstGeom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noProof="0" smtClean="0"/>
              <a:t>Modifiez les styles du texte du masque</a:t>
            </a:r>
          </a:p>
          <a:p>
            <a:pPr lvl="1"/>
            <a:r>
              <a:rPr lang="fr-FR" noProof="0" smtClean="0"/>
              <a:t>Deuxième niveau</a:t>
            </a:r>
          </a:p>
          <a:p>
            <a:pPr lvl="2"/>
            <a:r>
              <a:rPr lang="fr-FR" noProof="0" smtClean="0"/>
              <a:t>Troisième niveau</a:t>
            </a:r>
          </a:p>
          <a:p>
            <a:pPr lvl="3"/>
            <a:r>
              <a:rPr lang="fr-FR" noProof="0" smtClean="0"/>
              <a:t>Quatrième niveau</a:t>
            </a:r>
          </a:p>
          <a:p>
            <a:pPr lvl="4"/>
            <a:r>
              <a:rPr lang="fr-FR" noProof="0" smtClean="0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4021294" y="9721106"/>
            <a:ext cx="3076363" cy="511731"/>
          </a:xfrm>
          <a:prstGeom prst="rect">
            <a:avLst/>
          </a:prstGeom>
        </p:spPr>
        <p:txBody>
          <a:bodyPr vert="horz" wrap="square" lIns="99048" tIns="49524" rIns="99048" bIns="49524" numCol="1" anchor="b" anchorCtr="0" compatLnSpc="1">
            <a:prstTxWarp prst="textNoShape">
              <a:avLst/>
            </a:prstTxWarp>
          </a:bodyPr>
          <a:lstStyle>
            <a:lvl1pPr algn="r">
              <a:defRPr sz="1300">
                <a:latin typeface="Calibri" pitchFamily="-84" charset="0"/>
              </a:defRPr>
            </a:lvl1pPr>
          </a:lstStyle>
          <a:p>
            <a:pPr>
              <a:defRPr/>
            </a:pPr>
            <a:fld id="{D80DB45D-069F-45D6-B31E-5989197FE428}" type="slidenum">
              <a:rPr lang="fr-FR"/>
              <a:pPr>
                <a:defRPr/>
              </a:pPr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19833234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84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84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84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84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84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3251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fr-FR" dirty="0" smtClean="0"/>
          </a:p>
        </p:txBody>
      </p:sp>
      <p:sp>
        <p:nvSpPr>
          <p:cNvPr id="53252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1pPr>
            <a:lvl2pPr marL="804763" indent="-309524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2pPr>
            <a:lvl3pPr marL="1238098" indent="-247620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3pPr>
            <a:lvl4pPr marL="1733337" indent="-247620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4pPr>
            <a:lvl5pPr marL="2228576" indent="-247620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9pPr>
          </a:lstStyle>
          <a:p>
            <a:pPr eaLnBrk="1" hangingPunct="1"/>
            <a:fld id="{316A5F66-3588-4BBA-A6EF-005CFBB77078}" type="slidenum">
              <a:rPr lang="fr-FR" sz="1300">
                <a:latin typeface="Calibri" pitchFamily="-84" charset="0"/>
              </a:rPr>
              <a:pPr eaLnBrk="1" hangingPunct="1"/>
              <a:t>1</a:t>
            </a:fld>
            <a:endParaRPr lang="fr-FR" sz="1300" dirty="0">
              <a:latin typeface="Calibri" pitchFamily="-84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3251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fr-FR" dirty="0" smtClean="0"/>
          </a:p>
        </p:txBody>
      </p:sp>
      <p:sp>
        <p:nvSpPr>
          <p:cNvPr id="53252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1pPr>
            <a:lvl2pPr marL="804763" indent="-309524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2pPr>
            <a:lvl3pPr marL="1238098" indent="-247620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3pPr>
            <a:lvl4pPr marL="1733337" indent="-247620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4pPr>
            <a:lvl5pPr marL="2228576" indent="-247620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9pPr>
          </a:lstStyle>
          <a:p>
            <a:pPr eaLnBrk="1" hangingPunct="1"/>
            <a:fld id="{316A5F66-3588-4BBA-A6EF-005CFBB77078}" type="slidenum">
              <a:rPr lang="fr-FR" sz="1300">
                <a:latin typeface="Calibri" pitchFamily="-84" charset="0"/>
              </a:rPr>
              <a:pPr eaLnBrk="1" hangingPunct="1"/>
              <a:t>10</a:t>
            </a:fld>
            <a:endParaRPr lang="fr-FR" sz="1300" dirty="0">
              <a:latin typeface="Calibri" pitchFamily="-84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3251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fr-FR" dirty="0" smtClean="0"/>
          </a:p>
        </p:txBody>
      </p:sp>
      <p:sp>
        <p:nvSpPr>
          <p:cNvPr id="53252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1pPr>
            <a:lvl2pPr marL="804763" indent="-309524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2pPr>
            <a:lvl3pPr marL="1238098" indent="-247620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3pPr>
            <a:lvl4pPr marL="1733337" indent="-247620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4pPr>
            <a:lvl5pPr marL="2228576" indent="-247620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9pPr>
          </a:lstStyle>
          <a:p>
            <a:pPr eaLnBrk="1" hangingPunct="1"/>
            <a:fld id="{316A5F66-3588-4BBA-A6EF-005CFBB77078}" type="slidenum">
              <a:rPr lang="fr-FR" sz="1300">
                <a:latin typeface="Calibri" pitchFamily="-84" charset="0"/>
              </a:rPr>
              <a:pPr eaLnBrk="1" hangingPunct="1"/>
              <a:t>11</a:t>
            </a:fld>
            <a:endParaRPr lang="fr-FR" sz="1300" dirty="0">
              <a:latin typeface="Calibri" pitchFamily="-84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3251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fr-FR" dirty="0" smtClean="0"/>
          </a:p>
        </p:txBody>
      </p:sp>
      <p:sp>
        <p:nvSpPr>
          <p:cNvPr id="53252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1pPr>
            <a:lvl2pPr marL="804763" indent="-309524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2pPr>
            <a:lvl3pPr marL="1238098" indent="-247620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3pPr>
            <a:lvl4pPr marL="1733337" indent="-247620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4pPr>
            <a:lvl5pPr marL="2228576" indent="-247620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9pPr>
          </a:lstStyle>
          <a:p>
            <a:pPr eaLnBrk="1" hangingPunct="1"/>
            <a:fld id="{316A5F66-3588-4BBA-A6EF-005CFBB77078}" type="slidenum">
              <a:rPr lang="fr-FR" sz="1300">
                <a:latin typeface="Calibri" pitchFamily="-84" charset="0"/>
              </a:rPr>
              <a:pPr eaLnBrk="1" hangingPunct="1"/>
              <a:t>12</a:t>
            </a:fld>
            <a:endParaRPr lang="fr-FR" sz="1300" dirty="0">
              <a:latin typeface="Calibri" pitchFamily="-84" charset="0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3251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fr-FR" dirty="0" smtClean="0"/>
          </a:p>
        </p:txBody>
      </p:sp>
      <p:sp>
        <p:nvSpPr>
          <p:cNvPr id="53252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1pPr>
            <a:lvl2pPr marL="804763" indent="-309524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2pPr>
            <a:lvl3pPr marL="1238098" indent="-247620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3pPr>
            <a:lvl4pPr marL="1733337" indent="-247620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4pPr>
            <a:lvl5pPr marL="2228576" indent="-247620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9pPr>
          </a:lstStyle>
          <a:p>
            <a:pPr eaLnBrk="1" hangingPunct="1"/>
            <a:fld id="{316A5F66-3588-4BBA-A6EF-005CFBB77078}" type="slidenum">
              <a:rPr lang="fr-FR" sz="1300">
                <a:latin typeface="Calibri" pitchFamily="-84" charset="0"/>
              </a:rPr>
              <a:pPr eaLnBrk="1" hangingPunct="1"/>
              <a:t>13</a:t>
            </a:fld>
            <a:endParaRPr lang="fr-FR" sz="1300" dirty="0">
              <a:latin typeface="Calibri" pitchFamily="-84" charset="0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3251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fr-FR" dirty="0" smtClean="0"/>
          </a:p>
        </p:txBody>
      </p:sp>
      <p:sp>
        <p:nvSpPr>
          <p:cNvPr id="53252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1pPr>
            <a:lvl2pPr marL="804763" indent="-309524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2pPr>
            <a:lvl3pPr marL="1238098" indent="-247620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3pPr>
            <a:lvl4pPr marL="1733337" indent="-247620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4pPr>
            <a:lvl5pPr marL="2228576" indent="-247620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9pPr>
          </a:lstStyle>
          <a:p>
            <a:pPr eaLnBrk="1" hangingPunct="1"/>
            <a:fld id="{316A5F66-3588-4BBA-A6EF-005CFBB77078}" type="slidenum">
              <a:rPr lang="fr-FR" sz="1300">
                <a:latin typeface="Calibri" pitchFamily="-84" charset="0"/>
              </a:rPr>
              <a:pPr eaLnBrk="1" hangingPunct="1"/>
              <a:t>14</a:t>
            </a:fld>
            <a:endParaRPr lang="fr-FR" sz="1300" dirty="0">
              <a:latin typeface="Calibri" pitchFamily="-84" charset="0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3251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fr-FR" dirty="0" smtClean="0"/>
          </a:p>
        </p:txBody>
      </p:sp>
      <p:sp>
        <p:nvSpPr>
          <p:cNvPr id="53252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1pPr>
            <a:lvl2pPr marL="804763" indent="-309524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2pPr>
            <a:lvl3pPr marL="1238098" indent="-247620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3pPr>
            <a:lvl4pPr marL="1733337" indent="-247620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4pPr>
            <a:lvl5pPr marL="2228576" indent="-247620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9pPr>
          </a:lstStyle>
          <a:p>
            <a:pPr eaLnBrk="1" hangingPunct="1"/>
            <a:fld id="{316A5F66-3588-4BBA-A6EF-005CFBB77078}" type="slidenum">
              <a:rPr lang="fr-FR" sz="1300">
                <a:latin typeface="Calibri" pitchFamily="-84" charset="0"/>
              </a:rPr>
              <a:pPr eaLnBrk="1" hangingPunct="1"/>
              <a:t>15</a:t>
            </a:fld>
            <a:endParaRPr lang="fr-FR" sz="1300" dirty="0">
              <a:latin typeface="Calibri" pitchFamily="-84" charset="0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3251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fr-FR" dirty="0" smtClean="0"/>
          </a:p>
        </p:txBody>
      </p:sp>
      <p:sp>
        <p:nvSpPr>
          <p:cNvPr id="53252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1pPr>
            <a:lvl2pPr marL="804763" indent="-309524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2pPr>
            <a:lvl3pPr marL="1238098" indent="-247620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3pPr>
            <a:lvl4pPr marL="1733337" indent="-247620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4pPr>
            <a:lvl5pPr marL="2228576" indent="-247620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9pPr>
          </a:lstStyle>
          <a:p>
            <a:pPr eaLnBrk="1" hangingPunct="1"/>
            <a:fld id="{316A5F66-3588-4BBA-A6EF-005CFBB77078}" type="slidenum">
              <a:rPr lang="fr-FR" sz="1300">
                <a:latin typeface="Calibri" pitchFamily="-84" charset="0"/>
              </a:rPr>
              <a:pPr eaLnBrk="1" hangingPunct="1"/>
              <a:t>16</a:t>
            </a:fld>
            <a:endParaRPr lang="fr-FR" sz="1300" dirty="0">
              <a:latin typeface="Calibri" pitchFamily="-84" charset="0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3251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fr-FR" dirty="0" smtClean="0"/>
          </a:p>
        </p:txBody>
      </p:sp>
      <p:sp>
        <p:nvSpPr>
          <p:cNvPr id="53252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1pPr>
            <a:lvl2pPr marL="804763" indent="-309524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2pPr>
            <a:lvl3pPr marL="1238098" indent="-247620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3pPr>
            <a:lvl4pPr marL="1733337" indent="-247620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4pPr>
            <a:lvl5pPr marL="2228576" indent="-247620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9pPr>
          </a:lstStyle>
          <a:p>
            <a:pPr eaLnBrk="1" hangingPunct="1"/>
            <a:fld id="{316A5F66-3588-4BBA-A6EF-005CFBB77078}" type="slidenum">
              <a:rPr lang="fr-FR" sz="1300">
                <a:latin typeface="Calibri" pitchFamily="-84" charset="0"/>
              </a:rPr>
              <a:pPr eaLnBrk="1" hangingPunct="1"/>
              <a:t>17</a:t>
            </a:fld>
            <a:endParaRPr lang="fr-FR" sz="1300" dirty="0">
              <a:latin typeface="Calibri" pitchFamily="-84" charset="0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3251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fr-FR" dirty="0" smtClean="0"/>
          </a:p>
        </p:txBody>
      </p:sp>
      <p:sp>
        <p:nvSpPr>
          <p:cNvPr id="53252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1pPr>
            <a:lvl2pPr marL="804763" indent="-309524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2pPr>
            <a:lvl3pPr marL="1238098" indent="-247620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3pPr>
            <a:lvl4pPr marL="1733337" indent="-247620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4pPr>
            <a:lvl5pPr marL="2228576" indent="-247620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9pPr>
          </a:lstStyle>
          <a:p>
            <a:pPr eaLnBrk="1" hangingPunct="1"/>
            <a:fld id="{316A5F66-3588-4BBA-A6EF-005CFBB77078}" type="slidenum">
              <a:rPr lang="fr-FR" sz="1300">
                <a:latin typeface="Calibri" pitchFamily="-84" charset="0"/>
              </a:rPr>
              <a:pPr eaLnBrk="1" hangingPunct="1"/>
              <a:t>18</a:t>
            </a:fld>
            <a:endParaRPr lang="fr-FR" sz="1300" dirty="0">
              <a:latin typeface="Calibri" pitchFamily="-84" charset="0"/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3251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fr-FR" dirty="0" smtClean="0"/>
          </a:p>
        </p:txBody>
      </p:sp>
      <p:sp>
        <p:nvSpPr>
          <p:cNvPr id="53252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1pPr>
            <a:lvl2pPr marL="804763" indent="-309524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2pPr>
            <a:lvl3pPr marL="1238098" indent="-247620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3pPr>
            <a:lvl4pPr marL="1733337" indent="-247620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4pPr>
            <a:lvl5pPr marL="2228576" indent="-247620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9pPr>
          </a:lstStyle>
          <a:p>
            <a:pPr eaLnBrk="1" hangingPunct="1"/>
            <a:fld id="{316A5F66-3588-4BBA-A6EF-005CFBB77078}" type="slidenum">
              <a:rPr lang="fr-FR" sz="1300">
                <a:latin typeface="Calibri" pitchFamily="-84" charset="0"/>
              </a:rPr>
              <a:pPr eaLnBrk="1" hangingPunct="1"/>
              <a:t>19</a:t>
            </a:fld>
            <a:endParaRPr lang="fr-FR" sz="1300" dirty="0">
              <a:latin typeface="Calibri" pitchFamily="-8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3251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fr-FR" dirty="0" smtClean="0"/>
          </a:p>
        </p:txBody>
      </p:sp>
      <p:sp>
        <p:nvSpPr>
          <p:cNvPr id="53252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1pPr>
            <a:lvl2pPr marL="804763" indent="-309524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2pPr>
            <a:lvl3pPr marL="1238098" indent="-247620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3pPr>
            <a:lvl4pPr marL="1733337" indent="-247620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4pPr>
            <a:lvl5pPr marL="2228576" indent="-247620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9pPr>
          </a:lstStyle>
          <a:p>
            <a:pPr eaLnBrk="1" hangingPunct="1"/>
            <a:fld id="{316A5F66-3588-4BBA-A6EF-005CFBB77078}" type="slidenum">
              <a:rPr lang="fr-FR" sz="1300">
                <a:latin typeface="Calibri" pitchFamily="-84" charset="0"/>
              </a:rPr>
              <a:pPr eaLnBrk="1" hangingPunct="1"/>
              <a:t>2</a:t>
            </a:fld>
            <a:endParaRPr lang="fr-FR" sz="1300" dirty="0">
              <a:latin typeface="Calibri" pitchFamily="-84" charset="0"/>
            </a:endParaRP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3251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fr-FR" dirty="0" smtClean="0"/>
          </a:p>
        </p:txBody>
      </p:sp>
      <p:sp>
        <p:nvSpPr>
          <p:cNvPr id="53252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1pPr>
            <a:lvl2pPr marL="804763" indent="-309524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2pPr>
            <a:lvl3pPr marL="1238098" indent="-247620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3pPr>
            <a:lvl4pPr marL="1733337" indent="-247620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4pPr>
            <a:lvl5pPr marL="2228576" indent="-247620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9pPr>
          </a:lstStyle>
          <a:p>
            <a:pPr eaLnBrk="1" hangingPunct="1"/>
            <a:fld id="{316A5F66-3588-4BBA-A6EF-005CFBB77078}" type="slidenum">
              <a:rPr lang="fr-FR" sz="1300">
                <a:latin typeface="Calibri" pitchFamily="-84" charset="0"/>
              </a:rPr>
              <a:pPr eaLnBrk="1" hangingPunct="1"/>
              <a:t>20</a:t>
            </a:fld>
            <a:endParaRPr lang="fr-FR" sz="1300" dirty="0">
              <a:latin typeface="Calibri" pitchFamily="-84" charset="0"/>
            </a:endParaRP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3251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fr-FR" dirty="0" smtClean="0"/>
          </a:p>
        </p:txBody>
      </p:sp>
      <p:sp>
        <p:nvSpPr>
          <p:cNvPr id="53252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1pPr>
            <a:lvl2pPr marL="804763" indent="-309524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2pPr>
            <a:lvl3pPr marL="1238098" indent="-247620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3pPr>
            <a:lvl4pPr marL="1733337" indent="-247620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4pPr>
            <a:lvl5pPr marL="2228576" indent="-247620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9pPr>
          </a:lstStyle>
          <a:p>
            <a:pPr eaLnBrk="1" hangingPunct="1"/>
            <a:fld id="{316A5F66-3588-4BBA-A6EF-005CFBB77078}" type="slidenum">
              <a:rPr lang="fr-FR" sz="1300">
                <a:latin typeface="Calibri" pitchFamily="-84" charset="0"/>
              </a:rPr>
              <a:pPr eaLnBrk="1" hangingPunct="1"/>
              <a:t>21</a:t>
            </a:fld>
            <a:endParaRPr lang="fr-FR" sz="1300" dirty="0">
              <a:latin typeface="Calibri" pitchFamily="-84" charset="0"/>
            </a:endParaRP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3251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fr-FR" dirty="0" smtClean="0"/>
          </a:p>
        </p:txBody>
      </p:sp>
      <p:sp>
        <p:nvSpPr>
          <p:cNvPr id="53252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1pPr>
            <a:lvl2pPr marL="804763" indent="-309524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2pPr>
            <a:lvl3pPr marL="1238098" indent="-247620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3pPr>
            <a:lvl4pPr marL="1733337" indent="-247620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4pPr>
            <a:lvl5pPr marL="2228576" indent="-247620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9pPr>
          </a:lstStyle>
          <a:p>
            <a:pPr eaLnBrk="1" hangingPunct="1"/>
            <a:fld id="{316A5F66-3588-4BBA-A6EF-005CFBB77078}" type="slidenum">
              <a:rPr lang="fr-FR" sz="1300">
                <a:latin typeface="Calibri" pitchFamily="-84" charset="0"/>
              </a:rPr>
              <a:pPr eaLnBrk="1" hangingPunct="1"/>
              <a:t>22</a:t>
            </a:fld>
            <a:endParaRPr lang="fr-FR" sz="1300" dirty="0">
              <a:latin typeface="Calibri" pitchFamily="-84" charset="0"/>
            </a:endParaRPr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3251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fr-FR" dirty="0" smtClean="0"/>
          </a:p>
        </p:txBody>
      </p:sp>
      <p:sp>
        <p:nvSpPr>
          <p:cNvPr id="53252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1pPr>
            <a:lvl2pPr marL="804763" indent="-309524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2pPr>
            <a:lvl3pPr marL="1238098" indent="-247620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3pPr>
            <a:lvl4pPr marL="1733337" indent="-247620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4pPr>
            <a:lvl5pPr marL="2228576" indent="-247620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9pPr>
          </a:lstStyle>
          <a:p>
            <a:pPr eaLnBrk="1" hangingPunct="1"/>
            <a:fld id="{316A5F66-3588-4BBA-A6EF-005CFBB77078}" type="slidenum">
              <a:rPr lang="fr-FR" sz="1300">
                <a:latin typeface="Calibri" pitchFamily="-84" charset="0"/>
              </a:rPr>
              <a:pPr eaLnBrk="1" hangingPunct="1"/>
              <a:t>23</a:t>
            </a:fld>
            <a:endParaRPr lang="fr-FR" sz="1300" dirty="0">
              <a:latin typeface="Calibri" pitchFamily="-84" charset="0"/>
            </a:endParaRPr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3251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fr-FR" dirty="0" smtClean="0"/>
          </a:p>
        </p:txBody>
      </p:sp>
      <p:sp>
        <p:nvSpPr>
          <p:cNvPr id="53252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1pPr>
            <a:lvl2pPr marL="804763" indent="-309524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2pPr>
            <a:lvl3pPr marL="1238098" indent="-247620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3pPr>
            <a:lvl4pPr marL="1733337" indent="-247620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4pPr>
            <a:lvl5pPr marL="2228576" indent="-247620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9pPr>
          </a:lstStyle>
          <a:p>
            <a:pPr eaLnBrk="1" hangingPunct="1"/>
            <a:fld id="{316A5F66-3588-4BBA-A6EF-005CFBB77078}" type="slidenum">
              <a:rPr lang="fr-FR" sz="1300">
                <a:latin typeface="Calibri" pitchFamily="-84" charset="0"/>
              </a:rPr>
              <a:pPr eaLnBrk="1" hangingPunct="1"/>
              <a:t>24</a:t>
            </a:fld>
            <a:endParaRPr lang="fr-FR" sz="1300" dirty="0">
              <a:latin typeface="Calibri" pitchFamily="-84" charset="0"/>
            </a:endParaRPr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3251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fr-FR" dirty="0" smtClean="0"/>
          </a:p>
        </p:txBody>
      </p:sp>
      <p:sp>
        <p:nvSpPr>
          <p:cNvPr id="53252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1pPr>
            <a:lvl2pPr marL="804763" indent="-309524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2pPr>
            <a:lvl3pPr marL="1238098" indent="-247620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3pPr>
            <a:lvl4pPr marL="1733337" indent="-247620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4pPr>
            <a:lvl5pPr marL="2228576" indent="-247620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9pPr>
          </a:lstStyle>
          <a:p>
            <a:pPr eaLnBrk="1" hangingPunct="1"/>
            <a:fld id="{316A5F66-3588-4BBA-A6EF-005CFBB77078}" type="slidenum">
              <a:rPr lang="fr-FR" sz="1300">
                <a:latin typeface="Calibri" pitchFamily="-84" charset="0"/>
              </a:rPr>
              <a:pPr eaLnBrk="1" hangingPunct="1"/>
              <a:t>25</a:t>
            </a:fld>
            <a:endParaRPr lang="fr-FR" sz="1300" dirty="0">
              <a:latin typeface="Calibri" pitchFamily="-84" charset="0"/>
            </a:endParaRPr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3251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fr-FR" dirty="0" smtClean="0"/>
          </a:p>
        </p:txBody>
      </p:sp>
      <p:sp>
        <p:nvSpPr>
          <p:cNvPr id="53252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1pPr>
            <a:lvl2pPr marL="804763" indent="-309524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2pPr>
            <a:lvl3pPr marL="1238098" indent="-247620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3pPr>
            <a:lvl4pPr marL="1733337" indent="-247620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4pPr>
            <a:lvl5pPr marL="2228576" indent="-247620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9pPr>
          </a:lstStyle>
          <a:p>
            <a:pPr eaLnBrk="1" hangingPunct="1"/>
            <a:fld id="{316A5F66-3588-4BBA-A6EF-005CFBB77078}" type="slidenum">
              <a:rPr lang="fr-FR" sz="1300">
                <a:latin typeface="Calibri" pitchFamily="-84" charset="0"/>
              </a:rPr>
              <a:pPr eaLnBrk="1" hangingPunct="1"/>
              <a:t>26</a:t>
            </a:fld>
            <a:endParaRPr lang="fr-FR" sz="1300" dirty="0">
              <a:latin typeface="Calibri" pitchFamily="-84" charset="0"/>
            </a:endParaRPr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3251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fr-FR" dirty="0" smtClean="0"/>
          </a:p>
        </p:txBody>
      </p:sp>
      <p:sp>
        <p:nvSpPr>
          <p:cNvPr id="53252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1pPr>
            <a:lvl2pPr marL="804763" indent="-309524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2pPr>
            <a:lvl3pPr marL="1238098" indent="-247620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3pPr>
            <a:lvl4pPr marL="1733337" indent="-247620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4pPr>
            <a:lvl5pPr marL="2228576" indent="-247620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9pPr>
          </a:lstStyle>
          <a:p>
            <a:pPr eaLnBrk="1" hangingPunct="1"/>
            <a:fld id="{316A5F66-3588-4BBA-A6EF-005CFBB77078}" type="slidenum">
              <a:rPr lang="fr-FR" sz="1300">
                <a:latin typeface="Calibri" pitchFamily="-84" charset="0"/>
              </a:rPr>
              <a:pPr eaLnBrk="1" hangingPunct="1"/>
              <a:t>27</a:t>
            </a:fld>
            <a:endParaRPr lang="fr-FR" sz="1300" dirty="0">
              <a:latin typeface="Calibri" pitchFamily="-84" charset="0"/>
            </a:endParaRPr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3251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fr-FR" dirty="0" smtClean="0"/>
          </a:p>
        </p:txBody>
      </p:sp>
      <p:sp>
        <p:nvSpPr>
          <p:cNvPr id="53252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1pPr>
            <a:lvl2pPr marL="804763" indent="-309524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2pPr>
            <a:lvl3pPr marL="1238098" indent="-247620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3pPr>
            <a:lvl4pPr marL="1733337" indent="-247620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4pPr>
            <a:lvl5pPr marL="2228576" indent="-247620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9pPr>
          </a:lstStyle>
          <a:p>
            <a:pPr eaLnBrk="1" hangingPunct="1"/>
            <a:fld id="{316A5F66-3588-4BBA-A6EF-005CFBB77078}" type="slidenum">
              <a:rPr lang="fr-FR" sz="1300">
                <a:latin typeface="Calibri" pitchFamily="-84" charset="0"/>
              </a:rPr>
              <a:pPr eaLnBrk="1" hangingPunct="1"/>
              <a:t>28</a:t>
            </a:fld>
            <a:endParaRPr lang="fr-FR" sz="1300" dirty="0">
              <a:latin typeface="Calibri" pitchFamily="-84" charset="0"/>
            </a:endParaRPr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3251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fr-FR" dirty="0" smtClean="0"/>
          </a:p>
        </p:txBody>
      </p:sp>
      <p:sp>
        <p:nvSpPr>
          <p:cNvPr id="53252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1pPr>
            <a:lvl2pPr marL="804763" indent="-309524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2pPr>
            <a:lvl3pPr marL="1238098" indent="-247620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3pPr>
            <a:lvl4pPr marL="1733337" indent="-247620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4pPr>
            <a:lvl5pPr marL="2228576" indent="-247620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9pPr>
          </a:lstStyle>
          <a:p>
            <a:pPr eaLnBrk="1" hangingPunct="1"/>
            <a:fld id="{316A5F66-3588-4BBA-A6EF-005CFBB77078}" type="slidenum">
              <a:rPr lang="fr-FR" sz="1300">
                <a:latin typeface="Calibri" pitchFamily="-84" charset="0"/>
              </a:rPr>
              <a:pPr eaLnBrk="1" hangingPunct="1"/>
              <a:t>29</a:t>
            </a:fld>
            <a:endParaRPr lang="fr-FR" sz="1300" dirty="0">
              <a:latin typeface="Calibri" pitchFamily="-8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3251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fr-FR" dirty="0" smtClean="0"/>
          </a:p>
        </p:txBody>
      </p:sp>
      <p:sp>
        <p:nvSpPr>
          <p:cNvPr id="53252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1pPr>
            <a:lvl2pPr marL="804763" indent="-309524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2pPr>
            <a:lvl3pPr marL="1238098" indent="-247620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3pPr>
            <a:lvl4pPr marL="1733337" indent="-247620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4pPr>
            <a:lvl5pPr marL="2228576" indent="-247620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9pPr>
          </a:lstStyle>
          <a:p>
            <a:pPr eaLnBrk="1" hangingPunct="1"/>
            <a:fld id="{316A5F66-3588-4BBA-A6EF-005CFBB77078}" type="slidenum">
              <a:rPr lang="fr-FR" sz="1300">
                <a:latin typeface="Calibri" pitchFamily="-84" charset="0"/>
              </a:rPr>
              <a:pPr eaLnBrk="1" hangingPunct="1"/>
              <a:t>3</a:t>
            </a:fld>
            <a:endParaRPr lang="fr-FR" sz="1300" dirty="0">
              <a:latin typeface="Calibri" pitchFamily="-84" charset="0"/>
            </a:endParaRPr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3251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fr-FR" dirty="0" smtClean="0"/>
          </a:p>
        </p:txBody>
      </p:sp>
      <p:sp>
        <p:nvSpPr>
          <p:cNvPr id="53252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1pPr>
            <a:lvl2pPr marL="804763" indent="-309524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2pPr>
            <a:lvl3pPr marL="1238098" indent="-247620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3pPr>
            <a:lvl4pPr marL="1733337" indent="-247620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4pPr>
            <a:lvl5pPr marL="2228576" indent="-247620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9pPr>
          </a:lstStyle>
          <a:p>
            <a:pPr eaLnBrk="1" hangingPunct="1"/>
            <a:fld id="{316A5F66-3588-4BBA-A6EF-005CFBB77078}" type="slidenum">
              <a:rPr lang="fr-FR" sz="1300">
                <a:latin typeface="Calibri" pitchFamily="-84" charset="0"/>
              </a:rPr>
              <a:pPr eaLnBrk="1" hangingPunct="1"/>
              <a:t>30</a:t>
            </a:fld>
            <a:endParaRPr lang="fr-FR" sz="1300" dirty="0">
              <a:latin typeface="Calibri" pitchFamily="-84" charset="0"/>
            </a:endParaRPr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3251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fr-FR" dirty="0" smtClean="0"/>
          </a:p>
        </p:txBody>
      </p:sp>
      <p:sp>
        <p:nvSpPr>
          <p:cNvPr id="53252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1pPr>
            <a:lvl2pPr marL="804763" indent="-309524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2pPr>
            <a:lvl3pPr marL="1238098" indent="-247620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3pPr>
            <a:lvl4pPr marL="1733337" indent="-247620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4pPr>
            <a:lvl5pPr marL="2228576" indent="-247620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9pPr>
          </a:lstStyle>
          <a:p>
            <a:pPr eaLnBrk="1" hangingPunct="1"/>
            <a:fld id="{316A5F66-3588-4BBA-A6EF-005CFBB77078}" type="slidenum">
              <a:rPr lang="fr-FR" sz="1300">
                <a:latin typeface="Calibri" pitchFamily="-84" charset="0"/>
              </a:rPr>
              <a:pPr eaLnBrk="1" hangingPunct="1"/>
              <a:t>31</a:t>
            </a:fld>
            <a:endParaRPr lang="fr-FR" sz="1300" dirty="0">
              <a:latin typeface="Calibri" pitchFamily="-84" charset="0"/>
            </a:endParaRPr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3251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fr-FR" dirty="0" smtClean="0"/>
          </a:p>
        </p:txBody>
      </p:sp>
      <p:sp>
        <p:nvSpPr>
          <p:cNvPr id="53252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1pPr>
            <a:lvl2pPr marL="804763" indent="-309524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2pPr>
            <a:lvl3pPr marL="1238098" indent="-247620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3pPr>
            <a:lvl4pPr marL="1733337" indent="-247620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4pPr>
            <a:lvl5pPr marL="2228576" indent="-247620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9pPr>
          </a:lstStyle>
          <a:p>
            <a:pPr eaLnBrk="1" hangingPunct="1"/>
            <a:fld id="{316A5F66-3588-4BBA-A6EF-005CFBB77078}" type="slidenum">
              <a:rPr lang="fr-FR" sz="1300">
                <a:latin typeface="Calibri" pitchFamily="-84" charset="0"/>
              </a:rPr>
              <a:pPr eaLnBrk="1" hangingPunct="1"/>
              <a:t>32</a:t>
            </a:fld>
            <a:endParaRPr lang="fr-FR" sz="1300" dirty="0">
              <a:latin typeface="Calibri" pitchFamily="-84" charset="0"/>
            </a:endParaRPr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3251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fr-FR" dirty="0" smtClean="0"/>
          </a:p>
        </p:txBody>
      </p:sp>
      <p:sp>
        <p:nvSpPr>
          <p:cNvPr id="53252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1pPr>
            <a:lvl2pPr marL="804763" indent="-309524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2pPr>
            <a:lvl3pPr marL="1238098" indent="-247620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3pPr>
            <a:lvl4pPr marL="1733337" indent="-247620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4pPr>
            <a:lvl5pPr marL="2228576" indent="-247620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9pPr>
          </a:lstStyle>
          <a:p>
            <a:pPr eaLnBrk="1" hangingPunct="1"/>
            <a:fld id="{316A5F66-3588-4BBA-A6EF-005CFBB77078}" type="slidenum">
              <a:rPr lang="fr-FR" sz="1300">
                <a:latin typeface="Calibri" pitchFamily="-84" charset="0"/>
              </a:rPr>
              <a:pPr eaLnBrk="1" hangingPunct="1"/>
              <a:t>33</a:t>
            </a:fld>
            <a:endParaRPr lang="fr-FR" sz="1300" dirty="0">
              <a:latin typeface="Calibri" pitchFamily="-84" charset="0"/>
            </a:endParaRPr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3251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fr-FR" dirty="0" smtClean="0"/>
          </a:p>
        </p:txBody>
      </p:sp>
      <p:sp>
        <p:nvSpPr>
          <p:cNvPr id="53252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1pPr>
            <a:lvl2pPr marL="804763" indent="-309524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2pPr>
            <a:lvl3pPr marL="1238098" indent="-247620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3pPr>
            <a:lvl4pPr marL="1733337" indent="-247620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4pPr>
            <a:lvl5pPr marL="2228576" indent="-247620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9pPr>
          </a:lstStyle>
          <a:p>
            <a:pPr eaLnBrk="1" hangingPunct="1"/>
            <a:fld id="{316A5F66-3588-4BBA-A6EF-005CFBB77078}" type="slidenum">
              <a:rPr lang="fr-FR" sz="1300">
                <a:latin typeface="Calibri" pitchFamily="-84" charset="0"/>
              </a:rPr>
              <a:pPr eaLnBrk="1" hangingPunct="1"/>
              <a:t>34</a:t>
            </a:fld>
            <a:endParaRPr lang="fr-FR" sz="1300" dirty="0">
              <a:latin typeface="Calibri" pitchFamily="-84" charset="0"/>
            </a:endParaRPr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3251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fr-FR" dirty="0" smtClean="0"/>
          </a:p>
        </p:txBody>
      </p:sp>
      <p:sp>
        <p:nvSpPr>
          <p:cNvPr id="53252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1pPr>
            <a:lvl2pPr marL="804763" indent="-309524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2pPr>
            <a:lvl3pPr marL="1238098" indent="-247620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3pPr>
            <a:lvl4pPr marL="1733337" indent="-247620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4pPr>
            <a:lvl5pPr marL="2228576" indent="-247620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9pPr>
          </a:lstStyle>
          <a:p>
            <a:pPr eaLnBrk="1" hangingPunct="1"/>
            <a:fld id="{316A5F66-3588-4BBA-A6EF-005CFBB77078}" type="slidenum">
              <a:rPr lang="fr-FR" sz="1300">
                <a:latin typeface="Calibri" pitchFamily="-84" charset="0"/>
              </a:rPr>
              <a:pPr eaLnBrk="1" hangingPunct="1"/>
              <a:t>35</a:t>
            </a:fld>
            <a:endParaRPr lang="fr-FR" sz="1300" dirty="0">
              <a:latin typeface="Calibri" pitchFamily="-84" charset="0"/>
            </a:endParaRPr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3251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fr-FR" dirty="0" smtClean="0"/>
          </a:p>
        </p:txBody>
      </p:sp>
      <p:sp>
        <p:nvSpPr>
          <p:cNvPr id="53252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1pPr>
            <a:lvl2pPr marL="804763" indent="-309524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2pPr>
            <a:lvl3pPr marL="1238098" indent="-247620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3pPr>
            <a:lvl4pPr marL="1733337" indent="-247620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4pPr>
            <a:lvl5pPr marL="2228576" indent="-247620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9pPr>
          </a:lstStyle>
          <a:p>
            <a:pPr eaLnBrk="1" hangingPunct="1"/>
            <a:fld id="{316A5F66-3588-4BBA-A6EF-005CFBB77078}" type="slidenum">
              <a:rPr lang="fr-FR" sz="1300">
                <a:latin typeface="Calibri" pitchFamily="-84" charset="0"/>
              </a:rPr>
              <a:pPr eaLnBrk="1" hangingPunct="1"/>
              <a:t>36</a:t>
            </a:fld>
            <a:endParaRPr lang="fr-FR" sz="1300" dirty="0">
              <a:latin typeface="Calibri" pitchFamily="-84" charset="0"/>
            </a:endParaRPr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3251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fr-FR" dirty="0" smtClean="0"/>
          </a:p>
        </p:txBody>
      </p:sp>
      <p:sp>
        <p:nvSpPr>
          <p:cNvPr id="53252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1pPr>
            <a:lvl2pPr marL="804763" indent="-309524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2pPr>
            <a:lvl3pPr marL="1238098" indent="-247620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3pPr>
            <a:lvl4pPr marL="1733337" indent="-247620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4pPr>
            <a:lvl5pPr marL="2228576" indent="-247620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9pPr>
          </a:lstStyle>
          <a:p>
            <a:pPr eaLnBrk="1" hangingPunct="1"/>
            <a:fld id="{316A5F66-3588-4BBA-A6EF-005CFBB77078}" type="slidenum">
              <a:rPr lang="fr-FR" sz="1300">
                <a:latin typeface="Calibri" pitchFamily="-84" charset="0"/>
              </a:rPr>
              <a:pPr eaLnBrk="1" hangingPunct="1"/>
              <a:t>37</a:t>
            </a:fld>
            <a:endParaRPr lang="fr-FR" sz="1300" dirty="0">
              <a:latin typeface="Calibri" pitchFamily="-84" charset="0"/>
            </a:endParaRPr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3251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fr-FR" dirty="0" smtClean="0"/>
          </a:p>
        </p:txBody>
      </p:sp>
      <p:sp>
        <p:nvSpPr>
          <p:cNvPr id="53252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1pPr>
            <a:lvl2pPr marL="804763" indent="-309524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2pPr>
            <a:lvl3pPr marL="1238098" indent="-247620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3pPr>
            <a:lvl4pPr marL="1733337" indent="-247620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4pPr>
            <a:lvl5pPr marL="2228576" indent="-247620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9pPr>
          </a:lstStyle>
          <a:p>
            <a:pPr eaLnBrk="1" hangingPunct="1"/>
            <a:fld id="{316A5F66-3588-4BBA-A6EF-005CFBB77078}" type="slidenum">
              <a:rPr lang="fr-FR" sz="1300">
                <a:latin typeface="Calibri" pitchFamily="-84" charset="0"/>
              </a:rPr>
              <a:pPr eaLnBrk="1" hangingPunct="1"/>
              <a:t>38</a:t>
            </a:fld>
            <a:endParaRPr lang="fr-FR" sz="1300" dirty="0">
              <a:latin typeface="Calibri" pitchFamily="-84" charset="0"/>
            </a:endParaRPr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3251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fr-FR" dirty="0" smtClean="0"/>
          </a:p>
        </p:txBody>
      </p:sp>
      <p:sp>
        <p:nvSpPr>
          <p:cNvPr id="53252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1pPr>
            <a:lvl2pPr marL="804763" indent="-309524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2pPr>
            <a:lvl3pPr marL="1238098" indent="-247620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3pPr>
            <a:lvl4pPr marL="1733337" indent="-247620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4pPr>
            <a:lvl5pPr marL="2228576" indent="-247620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9pPr>
          </a:lstStyle>
          <a:p>
            <a:pPr eaLnBrk="1" hangingPunct="1"/>
            <a:fld id="{316A5F66-3588-4BBA-A6EF-005CFBB77078}" type="slidenum">
              <a:rPr lang="fr-FR" sz="1300">
                <a:latin typeface="Calibri" pitchFamily="-84" charset="0"/>
              </a:rPr>
              <a:pPr eaLnBrk="1" hangingPunct="1"/>
              <a:t>39</a:t>
            </a:fld>
            <a:endParaRPr lang="fr-FR" sz="1300" dirty="0">
              <a:latin typeface="Calibri" pitchFamily="-84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3251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fr-FR" dirty="0" smtClean="0"/>
          </a:p>
        </p:txBody>
      </p:sp>
      <p:sp>
        <p:nvSpPr>
          <p:cNvPr id="53252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1pPr>
            <a:lvl2pPr marL="804763" indent="-309524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2pPr>
            <a:lvl3pPr marL="1238098" indent="-247620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3pPr>
            <a:lvl4pPr marL="1733337" indent="-247620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4pPr>
            <a:lvl5pPr marL="2228576" indent="-247620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9pPr>
          </a:lstStyle>
          <a:p>
            <a:pPr eaLnBrk="1" hangingPunct="1"/>
            <a:fld id="{316A5F66-3588-4BBA-A6EF-005CFBB77078}" type="slidenum">
              <a:rPr lang="fr-FR" sz="1300">
                <a:latin typeface="Calibri" pitchFamily="-84" charset="0"/>
              </a:rPr>
              <a:pPr eaLnBrk="1" hangingPunct="1"/>
              <a:t>4</a:t>
            </a:fld>
            <a:endParaRPr lang="fr-FR" sz="1300" dirty="0">
              <a:latin typeface="Calibri" pitchFamily="-84" charset="0"/>
            </a:endParaRPr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3251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fr-FR" dirty="0" smtClean="0"/>
          </a:p>
        </p:txBody>
      </p:sp>
      <p:sp>
        <p:nvSpPr>
          <p:cNvPr id="53252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1pPr>
            <a:lvl2pPr marL="804763" indent="-309524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2pPr>
            <a:lvl3pPr marL="1238098" indent="-247620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3pPr>
            <a:lvl4pPr marL="1733337" indent="-247620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4pPr>
            <a:lvl5pPr marL="2228576" indent="-247620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9pPr>
          </a:lstStyle>
          <a:p>
            <a:pPr eaLnBrk="1" hangingPunct="1"/>
            <a:fld id="{316A5F66-3588-4BBA-A6EF-005CFBB77078}" type="slidenum">
              <a:rPr lang="fr-FR" sz="1300">
                <a:latin typeface="Calibri" pitchFamily="-84" charset="0"/>
              </a:rPr>
              <a:pPr eaLnBrk="1" hangingPunct="1"/>
              <a:t>40</a:t>
            </a:fld>
            <a:endParaRPr lang="fr-FR" sz="1300" dirty="0">
              <a:latin typeface="Calibri" pitchFamily="-84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3251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fr-FR" dirty="0" smtClean="0"/>
          </a:p>
        </p:txBody>
      </p:sp>
      <p:sp>
        <p:nvSpPr>
          <p:cNvPr id="53252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1pPr>
            <a:lvl2pPr marL="804763" indent="-309524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2pPr>
            <a:lvl3pPr marL="1238098" indent="-247620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3pPr>
            <a:lvl4pPr marL="1733337" indent="-247620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4pPr>
            <a:lvl5pPr marL="2228576" indent="-247620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9pPr>
          </a:lstStyle>
          <a:p>
            <a:pPr eaLnBrk="1" hangingPunct="1"/>
            <a:fld id="{316A5F66-3588-4BBA-A6EF-005CFBB77078}" type="slidenum">
              <a:rPr lang="fr-FR" sz="1300">
                <a:latin typeface="Calibri" pitchFamily="-84" charset="0"/>
              </a:rPr>
              <a:pPr eaLnBrk="1" hangingPunct="1"/>
              <a:t>5</a:t>
            </a:fld>
            <a:endParaRPr lang="fr-FR" sz="1300" dirty="0">
              <a:latin typeface="Calibri" pitchFamily="-84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3251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fr-FR" dirty="0" smtClean="0"/>
          </a:p>
        </p:txBody>
      </p:sp>
      <p:sp>
        <p:nvSpPr>
          <p:cNvPr id="53252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1pPr>
            <a:lvl2pPr marL="804763" indent="-309524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2pPr>
            <a:lvl3pPr marL="1238098" indent="-247620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3pPr>
            <a:lvl4pPr marL="1733337" indent="-247620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4pPr>
            <a:lvl5pPr marL="2228576" indent="-247620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9pPr>
          </a:lstStyle>
          <a:p>
            <a:pPr eaLnBrk="1" hangingPunct="1"/>
            <a:fld id="{316A5F66-3588-4BBA-A6EF-005CFBB77078}" type="slidenum">
              <a:rPr lang="fr-FR" sz="1300">
                <a:latin typeface="Calibri" pitchFamily="-84" charset="0"/>
              </a:rPr>
              <a:pPr eaLnBrk="1" hangingPunct="1"/>
              <a:t>6</a:t>
            </a:fld>
            <a:endParaRPr lang="fr-FR" sz="1300" dirty="0">
              <a:latin typeface="Calibri" pitchFamily="-84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3251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fr-FR" dirty="0" smtClean="0"/>
          </a:p>
        </p:txBody>
      </p:sp>
      <p:sp>
        <p:nvSpPr>
          <p:cNvPr id="53252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1pPr>
            <a:lvl2pPr marL="804763" indent="-309524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2pPr>
            <a:lvl3pPr marL="1238098" indent="-247620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3pPr>
            <a:lvl4pPr marL="1733337" indent="-247620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4pPr>
            <a:lvl5pPr marL="2228576" indent="-247620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9pPr>
          </a:lstStyle>
          <a:p>
            <a:pPr eaLnBrk="1" hangingPunct="1"/>
            <a:fld id="{316A5F66-3588-4BBA-A6EF-005CFBB77078}" type="slidenum">
              <a:rPr lang="fr-FR" sz="1300">
                <a:latin typeface="Calibri" pitchFamily="-84" charset="0"/>
              </a:rPr>
              <a:pPr eaLnBrk="1" hangingPunct="1"/>
              <a:t>7</a:t>
            </a:fld>
            <a:endParaRPr lang="fr-FR" sz="1300" dirty="0">
              <a:latin typeface="Calibri" pitchFamily="-84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3251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fr-FR" dirty="0" smtClean="0"/>
          </a:p>
        </p:txBody>
      </p:sp>
      <p:sp>
        <p:nvSpPr>
          <p:cNvPr id="53252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1pPr>
            <a:lvl2pPr marL="804763" indent="-309524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2pPr>
            <a:lvl3pPr marL="1238098" indent="-247620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3pPr>
            <a:lvl4pPr marL="1733337" indent="-247620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4pPr>
            <a:lvl5pPr marL="2228576" indent="-247620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9pPr>
          </a:lstStyle>
          <a:p>
            <a:pPr eaLnBrk="1" hangingPunct="1"/>
            <a:fld id="{316A5F66-3588-4BBA-A6EF-005CFBB77078}" type="slidenum">
              <a:rPr lang="fr-FR" sz="1300">
                <a:latin typeface="Calibri" pitchFamily="-84" charset="0"/>
              </a:rPr>
              <a:pPr eaLnBrk="1" hangingPunct="1"/>
              <a:t>8</a:t>
            </a:fld>
            <a:endParaRPr lang="fr-FR" sz="1300" dirty="0">
              <a:latin typeface="Calibri" pitchFamily="-84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3251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fr-FR" dirty="0" smtClean="0"/>
          </a:p>
        </p:txBody>
      </p:sp>
      <p:sp>
        <p:nvSpPr>
          <p:cNvPr id="53252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1pPr>
            <a:lvl2pPr marL="804763" indent="-309524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2pPr>
            <a:lvl3pPr marL="1238098" indent="-247620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3pPr>
            <a:lvl4pPr marL="1733337" indent="-247620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4pPr>
            <a:lvl5pPr marL="2228576" indent="-247620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84" charset="-128"/>
              </a:defRPr>
            </a:lvl9pPr>
          </a:lstStyle>
          <a:p>
            <a:pPr eaLnBrk="1" hangingPunct="1"/>
            <a:fld id="{316A5F66-3588-4BBA-A6EF-005CFBB77078}" type="slidenum">
              <a:rPr lang="fr-FR" sz="1300">
                <a:latin typeface="Calibri" pitchFamily="-84" charset="0"/>
              </a:rPr>
              <a:pPr eaLnBrk="1" hangingPunct="1"/>
              <a:t>9</a:t>
            </a:fld>
            <a:endParaRPr lang="fr-FR" sz="1300" dirty="0">
              <a:latin typeface="Calibri" pitchFamily="-8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0D05B4-5E61-4D59-BA02-1667B779C27B}" type="slidenum">
              <a:rPr lang="fr-FR"/>
              <a:pPr>
                <a:defRPr/>
              </a:pPr>
              <a:t>‹N°›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Forum TWS décembre 2013    R. Kobisch</a:t>
            </a:r>
            <a:endParaRPr lang="fr-FR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21646D-0EE9-4516-8A62-FE82CF7A6868}" type="datetime1">
              <a:rPr lang="fr-FR" smtClean="0"/>
              <a:t>02/12/2021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2383684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BB83EB-D300-406C-9E27-9C63F57131D6}" type="slidenum">
              <a:rPr lang="fr-FR"/>
              <a:pPr>
                <a:defRPr/>
              </a:pPr>
              <a:t>‹N°›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Forum TWS décembre 2013    R. Kobisch</a:t>
            </a:r>
            <a:endParaRPr lang="fr-FR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2F26F5-7781-45A6-B219-14B11B58F66E}" type="datetime1">
              <a:rPr lang="fr-FR" smtClean="0"/>
              <a:t>02/12/2021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5744840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A08674-6DB5-4926-B6AC-18F0CAC2C002}" type="slidenum">
              <a:rPr lang="fr-FR"/>
              <a:pPr>
                <a:defRPr/>
              </a:pPr>
              <a:t>‹N°›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Forum TWS décembre 2013    R. Kobisch</a:t>
            </a:r>
            <a:endParaRPr lang="fr-FR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3B6C4A-5FCC-416E-A415-F3959689B2C4}" type="datetime1">
              <a:rPr lang="fr-FR" smtClean="0"/>
              <a:t>02/12/2021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7749569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19C13F-4D36-4E4C-9F19-47AFA0A2D918}" type="slidenum">
              <a:rPr lang="fr-FR"/>
              <a:pPr>
                <a:defRPr/>
              </a:pPr>
              <a:t>‹N°›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Forum TWS décembre 2013    R. Kobisch</a:t>
            </a:r>
            <a:endParaRPr lang="fr-FR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79557E-4955-4D2B-A2AD-831E22D206F6}" type="datetime1">
              <a:rPr lang="fr-FR" smtClean="0"/>
              <a:t>02/12/2021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897066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6039C4-F057-467C-90A4-A83C866156B3}" type="slidenum">
              <a:rPr lang="fr-FR"/>
              <a:pPr>
                <a:defRPr/>
              </a:pPr>
              <a:t>‹N°›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Forum TWS décembre 2013    R. Kobisch</a:t>
            </a:r>
            <a:endParaRPr lang="fr-FR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DB6389-52D1-4028-80F2-317D990ED756}" type="datetime1">
              <a:rPr lang="fr-FR" smtClean="0"/>
              <a:t>02/12/2021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958436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2625EB-F41D-45D5-95AA-3A9F3E0B782C}" type="slidenum">
              <a:rPr lang="fr-FR"/>
              <a:pPr>
                <a:defRPr/>
              </a:pPr>
              <a:t>‹N°›</a:t>
            </a:fld>
            <a:endParaRPr lang="fr-FR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Forum TWS décembre 2013    R. Kobisch</a:t>
            </a:r>
            <a:endParaRPr lang="fr-FR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311AF9-0A95-4FE4-B6CA-5D0B8B0D6870}" type="datetime1">
              <a:rPr lang="fr-FR" smtClean="0"/>
              <a:t>02/12/2021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4833037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E8B30D-9888-4B41-9FE9-AB409C61F4D1}" type="slidenum">
              <a:rPr lang="fr-FR"/>
              <a:pPr>
                <a:defRPr/>
              </a:pPr>
              <a:t>‹N°›</a:t>
            </a:fld>
            <a:endParaRPr lang="fr-FR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Forum TWS décembre 2013    R. Kobisch</a:t>
            </a:r>
            <a:endParaRPr lang="fr-FR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0D8B2B-EFE0-43BE-A558-AE845E245F07}" type="datetime1">
              <a:rPr lang="fr-FR" smtClean="0"/>
              <a:t>02/12/2021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5190201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7B052E-7476-433F-8640-9B41307832D0}" type="slidenum">
              <a:rPr lang="fr-FR"/>
              <a:pPr>
                <a:defRPr/>
              </a:pPr>
              <a:t>‹N°›</a:t>
            </a:fld>
            <a:endParaRPr lang="fr-FR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Forum TWS décembre 2013    R. Kobisch</a:t>
            </a:r>
            <a:endParaRPr lang="fr-FR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D0BE55-2B65-4F58-8997-446C7B358E49}" type="datetime1">
              <a:rPr lang="fr-FR" smtClean="0"/>
              <a:t>02/12/2021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7654927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7C654F-AEAC-4386-B4C6-C7ECF7104FF1}" type="slidenum">
              <a:rPr lang="fr-FR"/>
              <a:pPr>
                <a:defRPr/>
              </a:pPr>
              <a:t>‹N°›</a:t>
            </a:fld>
            <a:endParaRPr lang="fr-FR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Forum TWS décembre 2013    R. Kobisch</a:t>
            </a:r>
            <a:endParaRPr lang="fr-F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ED6233-D110-482D-8B11-74C8CDA0B6B6}" type="datetime1">
              <a:rPr lang="fr-FR" smtClean="0"/>
              <a:t>02/12/2021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8558588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4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FA60E5-251D-4287-9CFA-8C9C3AD4D118}" type="slidenum">
              <a:rPr lang="fr-FR"/>
              <a:pPr>
                <a:defRPr/>
              </a:pPr>
              <a:t>‹N°›</a:t>
            </a:fld>
            <a:endParaRPr lang="fr-FR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Forum TWS décembre 2013    R. Kobisch</a:t>
            </a:r>
            <a:endParaRPr lang="fr-FR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1F11D7-4C29-481E-8A69-11FF1DF07567}" type="datetime1">
              <a:rPr lang="fr-FR" smtClean="0"/>
              <a:t>02/12/2021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9446752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fr-FR" noProof="0" dirty="0" smtClean="0"/>
              <a:t>Cliquez sur l'icône pour ajouter une image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477BE3-772C-47CF-BE26-40BBF6BB93A6}" type="slidenum">
              <a:rPr lang="fr-FR"/>
              <a:pPr>
                <a:defRPr/>
              </a:pPr>
              <a:t>‹N°›</a:t>
            </a:fld>
            <a:endParaRPr lang="fr-FR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Forum TWS décembre 2013    R. Kobisch</a:t>
            </a:r>
            <a:endParaRPr lang="fr-FR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F8371B-1427-484B-ABD3-A71A3E95A703}" type="datetime1">
              <a:rPr lang="fr-FR" smtClean="0"/>
              <a:t>02/12/2021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5868487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/>
          <a:p>
            <a:pPr lvl="0"/>
            <a:r>
              <a:rPr lang="fr-FR" smtClean="0"/>
              <a:t>Modifiez le style du titre</a:t>
            </a:r>
            <a:endParaRPr lang="en-US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7620000" cy="480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smtClean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dirty="0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225" y="5648325"/>
            <a:ext cx="549275" cy="396875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ctr">
              <a:defRPr sz="1800">
                <a:solidFill>
                  <a:srgbClr val="FFFFFF"/>
                </a:solidFill>
                <a:latin typeface="Calibri" pitchFamily="-84" charset="0"/>
              </a:defRPr>
            </a:lvl1pPr>
          </a:lstStyle>
          <a:p>
            <a:pPr>
              <a:defRPr/>
            </a:pPr>
            <a:fld id="{2134D5F8-205C-40A4-9C16-59763535B014}" type="slidenum">
              <a:rPr lang="fr-FR"/>
              <a:pPr>
                <a:defRPr/>
              </a:pPr>
              <a:t>‹N°›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7456" y="4048919"/>
            <a:ext cx="236696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bg2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r>
              <a:rPr lang="fr-FR" smtClean="0"/>
              <a:t>Forum TWS décembre 2013    R. Kobisch</a:t>
            </a:r>
            <a:endParaRPr lang="fr-F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738" y="1646237"/>
            <a:ext cx="2438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chemeClr val="bg2"/>
                </a:solidFill>
                <a:latin typeface="Calibri" pitchFamily="-84" charset="0"/>
              </a:defRPr>
            </a:lvl1pPr>
          </a:lstStyle>
          <a:p>
            <a:pPr>
              <a:defRPr/>
            </a:pPr>
            <a:fld id="{EF162F71-ED06-4C6A-830A-0B29CAE901FE}" type="datetime1">
              <a:rPr lang="fr-FR" smtClean="0"/>
              <a:t>02/12/2021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600" kern="1200" spc="-100">
          <a:solidFill>
            <a:schemeClr val="tx2"/>
          </a:solidFill>
          <a:latin typeface="+mj-lt"/>
          <a:ea typeface="ＭＳ Ｐゴシック" pitchFamily="-84" charset="-128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mbria" pitchFamily="18" charset="0"/>
          <a:ea typeface="ＭＳ Ｐゴシック" pitchFamily="-84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mbria" pitchFamily="18" charset="0"/>
          <a:ea typeface="ＭＳ Ｐゴシック" pitchFamily="-84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mbria" pitchFamily="18" charset="0"/>
          <a:ea typeface="ＭＳ Ｐゴシック" pitchFamily="-84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mbria" pitchFamily="18" charset="0"/>
          <a:ea typeface="ＭＳ Ｐゴシック" pitchFamily="-84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mbria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mbria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mbria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mbria" pitchFamily="18" charset="0"/>
        </a:defRPr>
      </a:lvl9pPr>
    </p:titleStyle>
    <p:bodyStyle>
      <a:lvl1pPr marL="3429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Arial" charset="0"/>
        <a:buChar char="•"/>
        <a:defRPr sz="2200" kern="1200">
          <a:solidFill>
            <a:schemeClr val="tx1"/>
          </a:solidFill>
          <a:latin typeface="+mn-lt"/>
          <a:ea typeface="ＭＳ Ｐゴシック" pitchFamily="-84" charset="-128"/>
          <a:cs typeface="+mn-cs"/>
        </a:defRPr>
      </a:lvl1pPr>
      <a:lvl2pPr marL="639763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Arial" charset="0"/>
        <a:buChar char="•"/>
        <a:defRPr sz="2000" kern="1200">
          <a:solidFill>
            <a:schemeClr val="tx1"/>
          </a:solidFill>
          <a:latin typeface="+mn-lt"/>
          <a:ea typeface="ＭＳ Ｐゴシック" pitchFamily="-84" charset="-128"/>
          <a:cs typeface="+mn-cs"/>
        </a:defRPr>
      </a:lvl2pPr>
      <a:lvl3pPr marL="1004888" indent="-228600" algn="l" rtl="0" eaLnBrk="0" fontAlgn="base" hangingPunct="0">
        <a:spcBef>
          <a:spcPct val="20000"/>
        </a:spcBef>
        <a:spcAft>
          <a:spcPct val="0"/>
        </a:spcAft>
        <a:buClr>
          <a:srgbClr val="D2CB6C"/>
        </a:buClr>
        <a:buFont typeface="Arial" charset="0"/>
        <a:buChar char="•"/>
        <a:defRPr sz="2400" kern="1200">
          <a:solidFill>
            <a:schemeClr val="tx1"/>
          </a:solidFill>
          <a:latin typeface="+mn-lt"/>
          <a:ea typeface="ＭＳ Ｐゴシック" pitchFamily="-84" charset="-128"/>
          <a:cs typeface="+mn-cs"/>
        </a:defRPr>
      </a:lvl3pPr>
      <a:lvl4pPr marL="1279525" indent="-228600" algn="l" rtl="0" eaLnBrk="0" fontAlgn="base" hangingPunct="0">
        <a:spcBef>
          <a:spcPct val="20000"/>
        </a:spcBef>
        <a:spcAft>
          <a:spcPct val="0"/>
        </a:spcAft>
        <a:buClr>
          <a:srgbClr val="95A39D"/>
        </a:buClr>
        <a:buFont typeface="Arial" charset="0"/>
        <a:buChar char="•"/>
        <a:defRPr sz="1600" kern="1200">
          <a:solidFill>
            <a:schemeClr val="tx1"/>
          </a:solidFill>
          <a:latin typeface="+mn-lt"/>
          <a:ea typeface="ＭＳ Ｐゴシック" pitchFamily="-84" charset="-128"/>
          <a:cs typeface="+mn-cs"/>
        </a:defRPr>
      </a:lvl4pPr>
      <a:lvl5pPr marL="1554163" indent="-228600" algn="l" rtl="0" eaLnBrk="0" fontAlgn="base" hangingPunct="0">
        <a:spcBef>
          <a:spcPct val="20000"/>
        </a:spcBef>
        <a:spcAft>
          <a:spcPct val="0"/>
        </a:spcAft>
        <a:buClr>
          <a:srgbClr val="C89F5D"/>
        </a:buClr>
        <a:buFont typeface="Arial" charset="0"/>
        <a:buChar char="•"/>
        <a:defRPr sz="1400" kern="1200">
          <a:solidFill>
            <a:schemeClr val="tx1"/>
          </a:solidFill>
          <a:latin typeface="+mn-lt"/>
          <a:ea typeface="ＭＳ Ｐゴシック" pitchFamily="-84" charset="-128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2.png"/><Relationship Id="rId4" Type="http://schemas.openxmlformats.org/officeDocument/2006/relationships/image" Target="../media/image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3.png"/><Relationship Id="rId4" Type="http://schemas.openxmlformats.org/officeDocument/2006/relationships/image" Target="../media/image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3.png"/><Relationship Id="rId4" Type="http://schemas.openxmlformats.org/officeDocument/2006/relationships/image" Target="../media/image5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6.png"/><Relationship Id="rId4" Type="http://schemas.openxmlformats.org/officeDocument/2006/relationships/image" Target="../media/image2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7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JP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4.JPG"/><Relationship Id="rId4" Type="http://schemas.openxmlformats.org/officeDocument/2006/relationships/image" Target="../media/image23.JP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5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6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7.png"/><Relationship Id="rId4" Type="http://schemas.openxmlformats.org/officeDocument/2006/relationships/image" Target="../media/image2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0.png"/><Relationship Id="rId4" Type="http://schemas.openxmlformats.org/officeDocument/2006/relationships/image" Target="../media/image27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1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7.png"/><Relationship Id="rId4" Type="http://schemas.openxmlformats.org/officeDocument/2006/relationships/image" Target="../media/image2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7.png"/><Relationship Id="rId4" Type="http://schemas.openxmlformats.org/officeDocument/2006/relationships/image" Target="../media/image2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6.png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187624" y="1628800"/>
            <a:ext cx="6586190" cy="3168352"/>
          </a:xfrm>
        </p:spPr>
        <p:txBody>
          <a:bodyPr anchor="ctr">
            <a:noAutofit/>
          </a:bodyPr>
          <a:lstStyle/>
          <a:p>
            <a:pPr algn="ctr" eaLnBrk="1" hangingPunct="1">
              <a:defRPr/>
            </a:pPr>
            <a:r>
              <a:rPr lang="fr-FR" sz="44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Prise en compte de l’évolution de structure </a:t>
            </a:r>
            <a:br>
              <a:rPr lang="fr-FR" sz="44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fr-FR" sz="44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fr-FR" sz="44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fr-FR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(dommages, modules…)</a:t>
            </a:r>
            <a:endParaRPr lang="fr-FR" sz="4400" i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4339" name="Espace réservé du pied de page 3"/>
          <p:cNvSpPr>
            <a:spLocks noGrp="1"/>
          </p:cNvSpPr>
          <p:nvPr>
            <p:ph type="ftr" sz="quarter" idx="11"/>
          </p:nvPr>
        </p:nvSpPr>
        <p:spPr bwMode="auto">
          <a:xfrm rot="16200000">
            <a:off x="6301793" y="2763255"/>
            <a:ext cx="4938291" cy="365125"/>
          </a:xfrm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fr-FR" sz="1800" b="1" dirty="0" smtClean="0">
                <a:ea typeface="ＭＳ Ｐゴシック" pitchFamily="-84" charset="-128"/>
              </a:rPr>
              <a:t>Forum TWS </a:t>
            </a:r>
            <a:r>
              <a:rPr lang="fr-FR" sz="1800" b="1" dirty="0">
                <a:ea typeface="ＭＳ Ｐゴシック" pitchFamily="-84" charset="-128"/>
              </a:rPr>
              <a:t> </a:t>
            </a:r>
            <a:r>
              <a:rPr lang="fr-FR" sz="1800" b="1" dirty="0" smtClean="0">
                <a:ea typeface="ＭＳ Ｐゴシック" pitchFamily="-84" charset="-128"/>
              </a:rPr>
              <a:t>décembre  2021    R. </a:t>
            </a:r>
            <a:r>
              <a:rPr lang="fr-FR" sz="1800" b="1" dirty="0" err="1" smtClean="0">
                <a:ea typeface="ＭＳ Ｐゴシック" pitchFamily="-84" charset="-128"/>
              </a:rPr>
              <a:t>Kobisch</a:t>
            </a:r>
            <a:endParaRPr lang="fr-FR" sz="1800" b="1" dirty="0" smtClean="0">
              <a:ea typeface="ＭＳ Ｐゴシック" pitchFamily="-84" charset="-128"/>
            </a:endParaRPr>
          </a:p>
        </p:txBody>
      </p:sp>
      <p:sp>
        <p:nvSpPr>
          <p:cNvPr id="2052" name="Espace réservé du numéro de diapositive 4"/>
          <p:cNvSpPr>
            <a:spLocks noGrp="1"/>
          </p:cNvSpPr>
          <p:nvPr>
            <p:ph type="sldNum" sz="quarter" idx="10"/>
          </p:nvPr>
        </p:nvSpPr>
        <p:spPr bwMode="auto">
          <a:noFill/>
          <a:ln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fld id="{474F6775-BA0F-4AA1-8186-44D97F344183}" type="slidenum">
              <a:rPr lang="fr-FR" smtClean="0"/>
              <a:pPr/>
              <a:t>1</a:t>
            </a:fld>
            <a:endParaRPr lang="fr-FR" dirty="0" smtClean="0"/>
          </a:p>
        </p:txBody>
      </p:sp>
      <p:pic>
        <p:nvPicPr>
          <p:cNvPr id="2053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050" y="239713"/>
            <a:ext cx="1443038" cy="819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Espace réservé du pied de page 3"/>
          <p:cNvSpPr>
            <a:spLocks noGrp="1"/>
          </p:cNvSpPr>
          <p:nvPr>
            <p:ph type="ftr" sz="quarter" idx="11"/>
          </p:nvPr>
        </p:nvSpPr>
        <p:spPr bwMode="auto">
          <a:xfrm rot="16200000">
            <a:off x="6301793" y="2763255"/>
            <a:ext cx="4938291" cy="365125"/>
          </a:xfrm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fr-FR" sz="1800" b="1" dirty="0" smtClean="0">
                <a:ea typeface="ＭＳ Ｐゴシック" pitchFamily="-84" charset="-128"/>
              </a:rPr>
              <a:t>Forum TWS  décembre  </a:t>
            </a:r>
            <a:r>
              <a:rPr lang="fr-FR" sz="1800" b="1" dirty="0">
                <a:ea typeface="ＭＳ Ｐゴシック" pitchFamily="-84" charset="-128"/>
              </a:rPr>
              <a:t>2021 </a:t>
            </a:r>
            <a:r>
              <a:rPr lang="fr-FR" sz="1800" b="1" dirty="0" smtClean="0">
                <a:ea typeface="ＭＳ Ｐゴシック" pitchFamily="-84" charset="-128"/>
              </a:rPr>
              <a:t>   R. </a:t>
            </a:r>
            <a:r>
              <a:rPr lang="fr-FR" sz="1800" b="1" dirty="0" err="1" smtClean="0">
                <a:ea typeface="ＭＳ Ｐゴシック" pitchFamily="-84" charset="-128"/>
              </a:rPr>
              <a:t>Kobisch</a:t>
            </a:r>
            <a:endParaRPr lang="fr-FR" sz="1800" b="1" dirty="0" smtClean="0">
              <a:ea typeface="ＭＳ Ｐゴシック" pitchFamily="-84" charset="-128"/>
            </a:endParaRPr>
          </a:p>
        </p:txBody>
      </p:sp>
      <p:sp>
        <p:nvSpPr>
          <p:cNvPr id="2052" name="Espace réservé du numéro de diapositive 4"/>
          <p:cNvSpPr>
            <a:spLocks noGrp="1"/>
          </p:cNvSpPr>
          <p:nvPr>
            <p:ph type="sldNum" sz="quarter" idx="10"/>
          </p:nvPr>
        </p:nvSpPr>
        <p:spPr bwMode="auto">
          <a:noFill/>
          <a:ln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fld id="{474F6775-BA0F-4AA1-8186-44D97F344183}" type="slidenum">
              <a:rPr lang="fr-FR" smtClean="0"/>
              <a:pPr/>
              <a:t>10</a:t>
            </a:fld>
            <a:endParaRPr lang="fr-FR" dirty="0" smtClean="0"/>
          </a:p>
        </p:txBody>
      </p:sp>
      <p:pic>
        <p:nvPicPr>
          <p:cNvPr id="2053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542631"/>
            <a:ext cx="1443038" cy="819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ZoneTexte 2"/>
          <p:cNvSpPr txBox="1"/>
          <p:nvPr/>
        </p:nvSpPr>
        <p:spPr>
          <a:xfrm>
            <a:off x="2915816" y="276519"/>
            <a:ext cx="299005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b="1" dirty="0" smtClean="0">
                <a:solidFill>
                  <a:srgbClr val="0070C0"/>
                </a:solidFill>
                <a:latin typeface="+mj-lt"/>
              </a:rPr>
              <a:t>S.I. de 1987</a:t>
            </a:r>
            <a:endParaRPr lang="fr-FR" sz="4000" b="1" dirty="0">
              <a:solidFill>
                <a:srgbClr val="0070C0"/>
              </a:solidFill>
              <a:latin typeface="+mj-lt"/>
            </a:endParaRPr>
          </a:p>
        </p:txBody>
      </p:sp>
      <p:grpSp>
        <p:nvGrpSpPr>
          <p:cNvPr id="2" name="Groupe 1"/>
          <p:cNvGrpSpPr/>
          <p:nvPr/>
        </p:nvGrpSpPr>
        <p:grpSpPr>
          <a:xfrm>
            <a:off x="539552" y="1563152"/>
            <a:ext cx="7374492" cy="5060995"/>
            <a:chOff x="539552" y="1563152"/>
            <a:chExt cx="7374492" cy="5060995"/>
          </a:xfrm>
        </p:grpSpPr>
        <p:pic>
          <p:nvPicPr>
            <p:cNvPr id="4098" name="Picture 2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9552" y="1844824"/>
              <a:ext cx="1362075" cy="47339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99" name="Picture 3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13294" y="1563152"/>
              <a:ext cx="4743450" cy="5057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101" name="Picture 5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656744" y="1890222"/>
              <a:ext cx="1257300" cy="47339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18640057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Espace réservé du pied de page 3"/>
          <p:cNvSpPr>
            <a:spLocks noGrp="1"/>
          </p:cNvSpPr>
          <p:nvPr>
            <p:ph type="ftr" sz="quarter" idx="11"/>
          </p:nvPr>
        </p:nvSpPr>
        <p:spPr bwMode="auto">
          <a:xfrm rot="16200000">
            <a:off x="6301793" y="2763255"/>
            <a:ext cx="4938291" cy="365125"/>
          </a:xfrm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fr-FR" sz="1800" b="1" dirty="0" smtClean="0">
                <a:ea typeface="ＭＳ Ｐゴシック" pitchFamily="-84" charset="-128"/>
              </a:rPr>
              <a:t>Forum TWS  décembre  </a:t>
            </a:r>
            <a:r>
              <a:rPr lang="fr-FR" sz="1800" b="1" dirty="0">
                <a:ea typeface="ＭＳ Ｐゴシック" pitchFamily="-84" charset="-128"/>
              </a:rPr>
              <a:t>2021 </a:t>
            </a:r>
            <a:r>
              <a:rPr lang="fr-FR" sz="1800" b="1" dirty="0" smtClean="0">
                <a:ea typeface="ＭＳ Ｐゴシック" pitchFamily="-84" charset="-128"/>
              </a:rPr>
              <a:t>   R. </a:t>
            </a:r>
            <a:r>
              <a:rPr lang="fr-FR" sz="1800" b="1" dirty="0" err="1" smtClean="0">
                <a:ea typeface="ＭＳ Ｐゴシック" pitchFamily="-84" charset="-128"/>
              </a:rPr>
              <a:t>Kobisch</a:t>
            </a:r>
            <a:endParaRPr lang="fr-FR" sz="1800" b="1" dirty="0" smtClean="0">
              <a:ea typeface="ＭＳ Ｐゴシック" pitchFamily="-84" charset="-128"/>
            </a:endParaRPr>
          </a:p>
        </p:txBody>
      </p:sp>
      <p:sp>
        <p:nvSpPr>
          <p:cNvPr id="2052" name="Espace réservé du numéro de diapositive 4"/>
          <p:cNvSpPr>
            <a:spLocks noGrp="1"/>
          </p:cNvSpPr>
          <p:nvPr>
            <p:ph type="sldNum" sz="quarter" idx="10"/>
          </p:nvPr>
        </p:nvSpPr>
        <p:spPr bwMode="auto">
          <a:noFill/>
          <a:ln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fld id="{474F6775-BA0F-4AA1-8186-44D97F344183}" type="slidenum">
              <a:rPr lang="fr-FR" smtClean="0"/>
              <a:pPr/>
              <a:t>11</a:t>
            </a:fld>
            <a:endParaRPr lang="fr-FR" dirty="0" smtClean="0"/>
          </a:p>
        </p:txBody>
      </p:sp>
      <p:pic>
        <p:nvPicPr>
          <p:cNvPr id="2053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25004"/>
            <a:ext cx="1443038" cy="819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ZoneTexte 2"/>
          <p:cNvSpPr txBox="1"/>
          <p:nvPr/>
        </p:nvSpPr>
        <p:spPr>
          <a:xfrm>
            <a:off x="2915816" y="276519"/>
            <a:ext cx="299005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b="1" dirty="0" smtClean="0">
                <a:solidFill>
                  <a:srgbClr val="0070C0"/>
                </a:solidFill>
                <a:latin typeface="+mj-lt"/>
              </a:rPr>
              <a:t>S.I. de 1987</a:t>
            </a:r>
            <a:endParaRPr lang="fr-FR" sz="4000" b="1" dirty="0">
              <a:solidFill>
                <a:srgbClr val="0070C0"/>
              </a:solidFill>
              <a:latin typeface="+mj-lt"/>
            </a:endParaRPr>
          </a:p>
        </p:txBody>
      </p:sp>
      <p:grpSp>
        <p:nvGrpSpPr>
          <p:cNvPr id="2" name="Groupe 1"/>
          <p:cNvGrpSpPr/>
          <p:nvPr/>
        </p:nvGrpSpPr>
        <p:grpSpPr>
          <a:xfrm>
            <a:off x="471436" y="1563152"/>
            <a:ext cx="7374492" cy="5060995"/>
            <a:chOff x="539552" y="1563152"/>
            <a:chExt cx="7374492" cy="5060995"/>
          </a:xfrm>
        </p:grpSpPr>
        <p:pic>
          <p:nvPicPr>
            <p:cNvPr id="4098" name="Picture 2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9552" y="1844824"/>
              <a:ext cx="1362075" cy="47339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99" name="Picture 3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13294" y="1563152"/>
              <a:ext cx="4743450" cy="5057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101" name="Picture 5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656744" y="1890222"/>
              <a:ext cx="1257300" cy="47339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5" name="Rectangle à coins arrondis 4"/>
          <p:cNvSpPr/>
          <p:nvPr/>
        </p:nvSpPr>
        <p:spPr>
          <a:xfrm>
            <a:off x="395536" y="5157192"/>
            <a:ext cx="7776864" cy="1584176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ZoneTexte 5"/>
          <p:cNvSpPr txBox="1"/>
          <p:nvPr/>
        </p:nvSpPr>
        <p:spPr>
          <a:xfrm>
            <a:off x="2411760" y="2219380"/>
            <a:ext cx="5040559" cy="1938992"/>
          </a:xfrm>
          <a:prstGeom prst="rect">
            <a:avLst/>
          </a:prstGeom>
          <a:solidFill>
            <a:schemeClr val="bg1"/>
          </a:solidFill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fr-FR" dirty="0" smtClean="0"/>
              <a:t>Présence de nombreuses </a:t>
            </a:r>
            <a:r>
              <a:rPr lang="fr-FR" dirty="0" smtClean="0"/>
              <a:t>réparations et </a:t>
            </a:r>
            <a:r>
              <a:rPr lang="fr-FR" dirty="0" smtClean="0"/>
              <a:t>de </a:t>
            </a:r>
            <a:r>
              <a:rPr lang="fr-FR" dirty="0" smtClean="0"/>
              <a:t>déformations.</a:t>
            </a:r>
          </a:p>
          <a:p>
            <a:r>
              <a:rPr lang="fr-FR" dirty="0" smtClean="0"/>
              <a:t>Eu </a:t>
            </a:r>
            <a:r>
              <a:rPr lang="fr-FR" dirty="0" smtClean="0"/>
              <a:t>égard au niveau de </a:t>
            </a:r>
            <a:r>
              <a:rPr lang="fr-FR" dirty="0" smtClean="0"/>
              <a:t>déflexion, </a:t>
            </a:r>
            <a:r>
              <a:rPr lang="fr-FR" dirty="0" smtClean="0"/>
              <a:t>les matériaux bitumineux antérieurs à 1987 devaient être fissurés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89015503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Espace réservé du pied de page 3"/>
          <p:cNvSpPr>
            <a:spLocks noGrp="1"/>
          </p:cNvSpPr>
          <p:nvPr>
            <p:ph type="ftr" sz="quarter" idx="11"/>
          </p:nvPr>
        </p:nvSpPr>
        <p:spPr bwMode="auto">
          <a:xfrm rot="16200000">
            <a:off x="6301793" y="2763255"/>
            <a:ext cx="4938291" cy="365125"/>
          </a:xfrm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fr-FR" sz="1800" b="1" dirty="0" smtClean="0">
                <a:ea typeface="ＭＳ Ｐゴシック" pitchFamily="-84" charset="-128"/>
              </a:rPr>
              <a:t>Forum TWS  décembre  </a:t>
            </a:r>
            <a:r>
              <a:rPr lang="fr-FR" sz="1800" b="1" dirty="0">
                <a:ea typeface="ＭＳ Ｐゴシック" pitchFamily="-84" charset="-128"/>
              </a:rPr>
              <a:t>2021 </a:t>
            </a:r>
            <a:r>
              <a:rPr lang="fr-FR" sz="1800" b="1" dirty="0" smtClean="0">
                <a:ea typeface="ＭＳ Ｐゴシック" pitchFamily="-84" charset="-128"/>
              </a:rPr>
              <a:t>   R. </a:t>
            </a:r>
            <a:r>
              <a:rPr lang="fr-FR" sz="1800" b="1" dirty="0" err="1" smtClean="0">
                <a:ea typeface="ＭＳ Ｐゴシック" pitchFamily="-84" charset="-128"/>
              </a:rPr>
              <a:t>Kobisch</a:t>
            </a:r>
            <a:endParaRPr lang="fr-FR" sz="1800" b="1" dirty="0" smtClean="0">
              <a:ea typeface="ＭＳ Ｐゴシック" pitchFamily="-84" charset="-128"/>
            </a:endParaRPr>
          </a:p>
        </p:txBody>
      </p:sp>
      <p:sp>
        <p:nvSpPr>
          <p:cNvPr id="2052" name="Espace réservé du numéro de diapositive 4"/>
          <p:cNvSpPr>
            <a:spLocks noGrp="1"/>
          </p:cNvSpPr>
          <p:nvPr>
            <p:ph type="sldNum" sz="quarter" idx="10"/>
          </p:nvPr>
        </p:nvSpPr>
        <p:spPr bwMode="auto">
          <a:noFill/>
          <a:ln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fld id="{474F6775-BA0F-4AA1-8186-44D97F344183}" type="slidenum">
              <a:rPr lang="fr-FR" smtClean="0"/>
              <a:pPr/>
              <a:t>12</a:t>
            </a:fld>
            <a:endParaRPr lang="fr-FR" dirty="0" smtClean="0"/>
          </a:p>
        </p:txBody>
      </p:sp>
      <p:pic>
        <p:nvPicPr>
          <p:cNvPr id="2053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050" y="239713"/>
            <a:ext cx="1443038" cy="819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ZoneTexte 2"/>
          <p:cNvSpPr txBox="1"/>
          <p:nvPr/>
        </p:nvSpPr>
        <p:spPr>
          <a:xfrm>
            <a:off x="1907704" y="239713"/>
            <a:ext cx="57606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b="1" dirty="0" smtClean="0">
                <a:solidFill>
                  <a:srgbClr val="0070C0"/>
                </a:solidFill>
                <a:latin typeface="+mj-lt"/>
              </a:rPr>
              <a:t>Application d’ERASMUS </a:t>
            </a:r>
            <a:endParaRPr lang="fr-FR" sz="4000" b="1" dirty="0">
              <a:solidFill>
                <a:srgbClr val="0070C0"/>
              </a:solidFill>
              <a:latin typeface="+mj-lt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283326"/>
            <a:ext cx="7924800" cy="424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1017333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Espace réservé du pied de page 3"/>
          <p:cNvSpPr>
            <a:spLocks noGrp="1"/>
          </p:cNvSpPr>
          <p:nvPr>
            <p:ph type="ftr" sz="quarter" idx="11"/>
          </p:nvPr>
        </p:nvSpPr>
        <p:spPr bwMode="auto">
          <a:xfrm rot="16200000">
            <a:off x="6301793" y="2763255"/>
            <a:ext cx="4938291" cy="365125"/>
          </a:xfrm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fr-FR" sz="1800" b="1" dirty="0" smtClean="0">
                <a:ea typeface="ＭＳ Ｐゴシック" pitchFamily="-84" charset="-128"/>
              </a:rPr>
              <a:t>Forum TWS  décembre  </a:t>
            </a:r>
            <a:r>
              <a:rPr lang="fr-FR" sz="1800" b="1" dirty="0">
                <a:ea typeface="ＭＳ Ｐゴシック" pitchFamily="-84" charset="-128"/>
              </a:rPr>
              <a:t>2021 </a:t>
            </a:r>
            <a:r>
              <a:rPr lang="fr-FR" sz="1800" b="1" dirty="0" smtClean="0">
                <a:ea typeface="ＭＳ Ｐゴシック" pitchFamily="-84" charset="-128"/>
              </a:rPr>
              <a:t>   R. </a:t>
            </a:r>
            <a:r>
              <a:rPr lang="fr-FR" sz="1800" b="1" dirty="0" err="1" smtClean="0">
                <a:ea typeface="ＭＳ Ｐゴシック" pitchFamily="-84" charset="-128"/>
              </a:rPr>
              <a:t>Kobisch</a:t>
            </a:r>
            <a:endParaRPr lang="fr-FR" sz="1800" b="1" dirty="0" smtClean="0">
              <a:ea typeface="ＭＳ Ｐゴシック" pitchFamily="-84" charset="-128"/>
            </a:endParaRPr>
          </a:p>
        </p:txBody>
      </p:sp>
      <p:sp>
        <p:nvSpPr>
          <p:cNvPr id="2052" name="Espace réservé du numéro de diapositive 4"/>
          <p:cNvSpPr>
            <a:spLocks noGrp="1"/>
          </p:cNvSpPr>
          <p:nvPr>
            <p:ph type="sldNum" sz="quarter" idx="10"/>
          </p:nvPr>
        </p:nvSpPr>
        <p:spPr bwMode="auto">
          <a:noFill/>
          <a:ln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fld id="{474F6775-BA0F-4AA1-8186-44D97F344183}" type="slidenum">
              <a:rPr lang="fr-FR" smtClean="0"/>
              <a:pPr/>
              <a:t>13</a:t>
            </a:fld>
            <a:endParaRPr lang="fr-FR" dirty="0" smtClean="0"/>
          </a:p>
        </p:txBody>
      </p:sp>
      <p:pic>
        <p:nvPicPr>
          <p:cNvPr id="2053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050" y="239713"/>
            <a:ext cx="1443038" cy="819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ZoneTexte 2"/>
          <p:cNvSpPr txBox="1"/>
          <p:nvPr/>
        </p:nvSpPr>
        <p:spPr>
          <a:xfrm>
            <a:off x="1475656" y="239713"/>
            <a:ext cx="705678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dirty="0" smtClean="0">
                <a:solidFill>
                  <a:srgbClr val="0070C0"/>
                </a:solidFill>
                <a:latin typeface="+mn-lt"/>
              </a:rPr>
              <a:t>Diagnostic au niveau du premier carottage</a:t>
            </a:r>
            <a:endParaRPr lang="fr-FR" sz="2800" b="1" dirty="0">
              <a:solidFill>
                <a:srgbClr val="0070C0"/>
              </a:solidFill>
              <a:latin typeface="+mn-lt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323528" y="1484784"/>
            <a:ext cx="1511295" cy="39408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ZoneTexte 7"/>
          <p:cNvSpPr txBox="1"/>
          <p:nvPr/>
        </p:nvSpPr>
        <p:spPr>
          <a:xfrm>
            <a:off x="323528" y="5589240"/>
            <a:ext cx="129614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Proche de FL</a:t>
            </a:r>
            <a:endParaRPr lang="fr-FR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1196176"/>
            <a:ext cx="6212582" cy="54734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ZoneTexte 5"/>
          <p:cNvSpPr txBox="1"/>
          <p:nvPr/>
        </p:nvSpPr>
        <p:spPr>
          <a:xfrm>
            <a:off x="6948264" y="672010"/>
            <a:ext cx="1944216" cy="830997"/>
          </a:xfrm>
          <a:prstGeom prst="rect">
            <a:avLst/>
          </a:prstGeom>
          <a:solidFill>
            <a:schemeClr val="bg1"/>
          </a:solidFill>
          <a:ln w="381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fr-FR" dirty="0" smtClean="0"/>
              <a:t>Fissuration thermique</a:t>
            </a:r>
            <a:endParaRPr lang="fr-FR" dirty="0"/>
          </a:p>
        </p:txBody>
      </p:sp>
      <p:sp>
        <p:nvSpPr>
          <p:cNvPr id="7" name="ZoneTexte 6"/>
          <p:cNvSpPr txBox="1"/>
          <p:nvPr/>
        </p:nvSpPr>
        <p:spPr>
          <a:xfrm>
            <a:off x="4788024" y="4725144"/>
            <a:ext cx="1728192" cy="8309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dirty="0" smtClean="0"/>
              <a:t>MB fissuré en 1987</a:t>
            </a:r>
            <a:endParaRPr lang="fr-FR" dirty="0"/>
          </a:p>
        </p:txBody>
      </p:sp>
      <p:sp>
        <p:nvSpPr>
          <p:cNvPr id="9" name="Rectangle 8"/>
          <p:cNvSpPr/>
          <p:nvPr/>
        </p:nvSpPr>
        <p:spPr>
          <a:xfrm>
            <a:off x="2123728" y="4437112"/>
            <a:ext cx="4392488" cy="1440160"/>
          </a:xfrm>
          <a:prstGeom prst="rect">
            <a:avLst/>
          </a:prstGeom>
          <a:noFill/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9362053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Espace réservé du pied de page 3"/>
          <p:cNvSpPr>
            <a:spLocks noGrp="1"/>
          </p:cNvSpPr>
          <p:nvPr>
            <p:ph type="ftr" sz="quarter" idx="11"/>
          </p:nvPr>
        </p:nvSpPr>
        <p:spPr bwMode="auto">
          <a:xfrm rot="16200000">
            <a:off x="6301793" y="2763255"/>
            <a:ext cx="4938291" cy="365125"/>
          </a:xfrm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fr-FR" sz="1800" b="1" dirty="0" smtClean="0">
                <a:ea typeface="ＭＳ Ｐゴシック" pitchFamily="-84" charset="-128"/>
              </a:rPr>
              <a:t>Forum TWS  décembre  </a:t>
            </a:r>
            <a:r>
              <a:rPr lang="fr-FR" sz="1800" b="1" dirty="0">
                <a:ea typeface="ＭＳ Ｐゴシック" pitchFamily="-84" charset="-128"/>
              </a:rPr>
              <a:t>2021 </a:t>
            </a:r>
            <a:r>
              <a:rPr lang="fr-FR" sz="1800" b="1" dirty="0" smtClean="0">
                <a:ea typeface="ＭＳ Ｐゴシック" pitchFamily="-84" charset="-128"/>
              </a:rPr>
              <a:t>   R. </a:t>
            </a:r>
            <a:r>
              <a:rPr lang="fr-FR" sz="1800" b="1" dirty="0" err="1" smtClean="0">
                <a:ea typeface="ＭＳ Ｐゴシック" pitchFamily="-84" charset="-128"/>
              </a:rPr>
              <a:t>Kobisch</a:t>
            </a:r>
            <a:endParaRPr lang="fr-FR" sz="1800" b="1" dirty="0" smtClean="0">
              <a:ea typeface="ＭＳ Ｐゴシック" pitchFamily="-84" charset="-128"/>
            </a:endParaRPr>
          </a:p>
        </p:txBody>
      </p:sp>
      <p:sp>
        <p:nvSpPr>
          <p:cNvPr id="2052" name="Espace réservé du numéro de diapositive 4"/>
          <p:cNvSpPr>
            <a:spLocks noGrp="1"/>
          </p:cNvSpPr>
          <p:nvPr>
            <p:ph type="sldNum" sz="quarter" idx="10"/>
          </p:nvPr>
        </p:nvSpPr>
        <p:spPr bwMode="auto">
          <a:noFill/>
          <a:ln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fld id="{474F6775-BA0F-4AA1-8186-44D97F344183}" type="slidenum">
              <a:rPr lang="fr-FR" smtClean="0"/>
              <a:pPr/>
              <a:t>14</a:t>
            </a:fld>
            <a:endParaRPr lang="fr-FR" dirty="0" smtClean="0"/>
          </a:p>
        </p:txBody>
      </p:sp>
      <p:pic>
        <p:nvPicPr>
          <p:cNvPr id="2053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050" y="239713"/>
            <a:ext cx="1443038" cy="819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ZoneTexte 2"/>
          <p:cNvSpPr txBox="1"/>
          <p:nvPr/>
        </p:nvSpPr>
        <p:spPr>
          <a:xfrm>
            <a:off x="1475656" y="239713"/>
            <a:ext cx="705678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dirty="0" smtClean="0">
                <a:solidFill>
                  <a:srgbClr val="0070C0"/>
                </a:solidFill>
                <a:latin typeface="+mn-lt"/>
              </a:rPr>
              <a:t>Diagnostic au niveau du premier carottage</a:t>
            </a:r>
            <a:endParaRPr lang="fr-FR" sz="2800" b="1" dirty="0">
              <a:solidFill>
                <a:srgbClr val="0070C0"/>
              </a:solidFill>
              <a:latin typeface="+mn-lt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323528" y="1484784"/>
            <a:ext cx="1511295" cy="39408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ZoneTexte 7"/>
          <p:cNvSpPr txBox="1"/>
          <p:nvPr/>
        </p:nvSpPr>
        <p:spPr>
          <a:xfrm>
            <a:off x="323527" y="5589240"/>
            <a:ext cx="187133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Proche </a:t>
            </a:r>
            <a:r>
              <a:rPr lang="fr-FR" dirty="0" smtClean="0"/>
              <a:t>d’une fis. de surface</a:t>
            </a:r>
            <a:endParaRPr lang="fr-FR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4" y="2172087"/>
            <a:ext cx="5124450" cy="424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ZoneTexte 1"/>
          <p:cNvSpPr txBox="1"/>
          <p:nvPr/>
        </p:nvSpPr>
        <p:spPr>
          <a:xfrm>
            <a:off x="1834823" y="2766335"/>
            <a:ext cx="3600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b="1" dirty="0" smtClean="0">
                <a:solidFill>
                  <a:srgbClr val="FF0000"/>
                </a:solidFill>
              </a:rPr>
              <a:t>}</a:t>
            </a:r>
            <a:endParaRPr lang="fr-FR" sz="4000" b="1" dirty="0">
              <a:solidFill>
                <a:srgbClr val="FF0000"/>
              </a:solidFill>
            </a:endParaRPr>
          </a:p>
        </p:txBody>
      </p:sp>
      <p:cxnSp>
        <p:nvCxnSpPr>
          <p:cNvPr id="5" name="Connecteur droit avec flèche 4"/>
          <p:cNvCxnSpPr/>
          <p:nvPr/>
        </p:nvCxnSpPr>
        <p:spPr>
          <a:xfrm flipH="1">
            <a:off x="2339752" y="2348880"/>
            <a:ext cx="1008112" cy="771398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2889646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Espace réservé du pied de page 3"/>
          <p:cNvSpPr>
            <a:spLocks noGrp="1"/>
          </p:cNvSpPr>
          <p:nvPr>
            <p:ph type="ftr" sz="quarter" idx="11"/>
          </p:nvPr>
        </p:nvSpPr>
        <p:spPr bwMode="auto">
          <a:xfrm rot="16200000">
            <a:off x="6301793" y="2763255"/>
            <a:ext cx="4938291" cy="365125"/>
          </a:xfrm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fr-FR" sz="1800" b="1" dirty="0" smtClean="0">
                <a:ea typeface="ＭＳ Ｐゴシック" pitchFamily="-84" charset="-128"/>
              </a:rPr>
              <a:t>Forum TWS  décembre  </a:t>
            </a:r>
            <a:r>
              <a:rPr lang="fr-FR" sz="1800" b="1" dirty="0">
                <a:ea typeface="ＭＳ Ｐゴシック" pitchFamily="-84" charset="-128"/>
              </a:rPr>
              <a:t>2021 </a:t>
            </a:r>
            <a:r>
              <a:rPr lang="fr-FR" sz="1800" b="1" dirty="0" smtClean="0">
                <a:ea typeface="ＭＳ Ｐゴシック" pitchFamily="-84" charset="-128"/>
              </a:rPr>
              <a:t>   R. </a:t>
            </a:r>
            <a:r>
              <a:rPr lang="fr-FR" sz="1800" b="1" dirty="0" err="1" smtClean="0">
                <a:ea typeface="ＭＳ Ｐゴシック" pitchFamily="-84" charset="-128"/>
              </a:rPr>
              <a:t>Kobisch</a:t>
            </a:r>
            <a:endParaRPr lang="fr-FR" sz="1800" b="1" dirty="0" smtClean="0">
              <a:ea typeface="ＭＳ Ｐゴシック" pitchFamily="-84" charset="-128"/>
            </a:endParaRPr>
          </a:p>
        </p:txBody>
      </p:sp>
      <p:sp>
        <p:nvSpPr>
          <p:cNvPr id="2052" name="Espace réservé du numéro de diapositive 4"/>
          <p:cNvSpPr>
            <a:spLocks noGrp="1"/>
          </p:cNvSpPr>
          <p:nvPr>
            <p:ph type="sldNum" sz="quarter" idx="10"/>
          </p:nvPr>
        </p:nvSpPr>
        <p:spPr bwMode="auto">
          <a:noFill/>
          <a:ln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fld id="{474F6775-BA0F-4AA1-8186-44D97F344183}" type="slidenum">
              <a:rPr lang="fr-FR" smtClean="0"/>
              <a:pPr/>
              <a:t>15</a:t>
            </a:fld>
            <a:endParaRPr lang="fr-FR" dirty="0" smtClean="0"/>
          </a:p>
        </p:txBody>
      </p:sp>
      <p:pic>
        <p:nvPicPr>
          <p:cNvPr id="2053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050" y="239713"/>
            <a:ext cx="1443038" cy="819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ZoneTexte 2"/>
          <p:cNvSpPr txBox="1"/>
          <p:nvPr/>
        </p:nvSpPr>
        <p:spPr>
          <a:xfrm>
            <a:off x="1475656" y="239713"/>
            <a:ext cx="705678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dirty="0" smtClean="0">
                <a:solidFill>
                  <a:srgbClr val="0070C0"/>
                </a:solidFill>
                <a:latin typeface="+mn-lt"/>
              </a:rPr>
              <a:t>Diagnostic au niveau du premier carottage</a:t>
            </a:r>
            <a:endParaRPr lang="fr-FR" sz="2800" b="1" dirty="0">
              <a:solidFill>
                <a:srgbClr val="0070C0"/>
              </a:solidFill>
              <a:latin typeface="+mn-lt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323528" y="1484784"/>
            <a:ext cx="1511295" cy="39408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ZoneTexte 7"/>
          <p:cNvSpPr txBox="1"/>
          <p:nvPr/>
        </p:nvSpPr>
        <p:spPr>
          <a:xfrm>
            <a:off x="323527" y="5589240"/>
            <a:ext cx="187133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Proche </a:t>
            </a:r>
            <a:r>
              <a:rPr lang="fr-FR" dirty="0" smtClean="0"/>
              <a:t>d’une fis. de surface</a:t>
            </a:r>
            <a:endParaRPr lang="fr-FR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4" y="2172087"/>
            <a:ext cx="5124450" cy="424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ZoneTexte 1"/>
          <p:cNvSpPr txBox="1"/>
          <p:nvPr/>
        </p:nvSpPr>
        <p:spPr>
          <a:xfrm>
            <a:off x="1834823" y="2766335"/>
            <a:ext cx="3600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b="1" dirty="0" smtClean="0">
                <a:solidFill>
                  <a:srgbClr val="FF0000"/>
                </a:solidFill>
              </a:rPr>
              <a:t>}</a:t>
            </a:r>
            <a:endParaRPr lang="fr-FR" sz="4000" b="1" dirty="0">
              <a:solidFill>
                <a:srgbClr val="FF0000"/>
              </a:solidFill>
            </a:endParaRPr>
          </a:p>
        </p:txBody>
      </p:sp>
      <p:cxnSp>
        <p:nvCxnSpPr>
          <p:cNvPr id="5" name="Connecteur droit avec flèche 4"/>
          <p:cNvCxnSpPr/>
          <p:nvPr/>
        </p:nvCxnSpPr>
        <p:spPr>
          <a:xfrm flipH="1">
            <a:off x="2339752" y="2348880"/>
            <a:ext cx="1008112" cy="771398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ZoneTexte 3"/>
          <p:cNvSpPr txBox="1"/>
          <p:nvPr/>
        </p:nvSpPr>
        <p:spPr>
          <a:xfrm>
            <a:off x="6300192" y="4221088"/>
            <a:ext cx="194421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>
                <a:solidFill>
                  <a:srgbClr val="FF0000"/>
                </a:solidFill>
              </a:rPr>
              <a:t>Dommage faible</a:t>
            </a:r>
            <a:endParaRPr lang="fr-FR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735417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2149400"/>
            <a:ext cx="5172075" cy="4143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39" name="Espace réservé du pied de page 3"/>
          <p:cNvSpPr>
            <a:spLocks noGrp="1"/>
          </p:cNvSpPr>
          <p:nvPr>
            <p:ph type="ftr" sz="quarter" idx="11"/>
          </p:nvPr>
        </p:nvSpPr>
        <p:spPr bwMode="auto">
          <a:xfrm rot="16200000">
            <a:off x="6301793" y="2763255"/>
            <a:ext cx="4938291" cy="365125"/>
          </a:xfrm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fr-FR" sz="1800" b="1" dirty="0" smtClean="0">
                <a:ea typeface="ＭＳ Ｐゴシック" pitchFamily="-84" charset="-128"/>
              </a:rPr>
              <a:t>Forum TWS  décembre  </a:t>
            </a:r>
            <a:r>
              <a:rPr lang="fr-FR" sz="1800" b="1" dirty="0">
                <a:ea typeface="ＭＳ Ｐゴシック" pitchFamily="-84" charset="-128"/>
              </a:rPr>
              <a:t>2021 </a:t>
            </a:r>
            <a:r>
              <a:rPr lang="fr-FR" sz="1800" b="1" dirty="0" smtClean="0">
                <a:ea typeface="ＭＳ Ｐゴシック" pitchFamily="-84" charset="-128"/>
              </a:rPr>
              <a:t>   R. </a:t>
            </a:r>
            <a:r>
              <a:rPr lang="fr-FR" sz="1800" b="1" dirty="0" err="1" smtClean="0">
                <a:ea typeface="ＭＳ Ｐゴシック" pitchFamily="-84" charset="-128"/>
              </a:rPr>
              <a:t>Kobisch</a:t>
            </a:r>
            <a:endParaRPr lang="fr-FR" sz="1800" b="1" dirty="0" smtClean="0">
              <a:ea typeface="ＭＳ Ｐゴシック" pitchFamily="-84" charset="-128"/>
            </a:endParaRPr>
          </a:p>
        </p:txBody>
      </p:sp>
      <p:sp>
        <p:nvSpPr>
          <p:cNvPr id="2052" name="Espace réservé du numéro de diapositive 4"/>
          <p:cNvSpPr>
            <a:spLocks noGrp="1"/>
          </p:cNvSpPr>
          <p:nvPr>
            <p:ph type="sldNum" sz="quarter" idx="10"/>
          </p:nvPr>
        </p:nvSpPr>
        <p:spPr bwMode="auto">
          <a:noFill/>
          <a:ln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fld id="{474F6775-BA0F-4AA1-8186-44D97F344183}" type="slidenum">
              <a:rPr lang="fr-FR" smtClean="0"/>
              <a:pPr/>
              <a:t>16</a:t>
            </a:fld>
            <a:endParaRPr lang="fr-FR" dirty="0" smtClean="0"/>
          </a:p>
        </p:txBody>
      </p:sp>
      <p:pic>
        <p:nvPicPr>
          <p:cNvPr id="2053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050" y="239713"/>
            <a:ext cx="1443038" cy="819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ZoneTexte 2"/>
          <p:cNvSpPr txBox="1"/>
          <p:nvPr/>
        </p:nvSpPr>
        <p:spPr>
          <a:xfrm>
            <a:off x="1475656" y="239713"/>
            <a:ext cx="705678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dirty="0" smtClean="0">
                <a:solidFill>
                  <a:srgbClr val="0070C0"/>
                </a:solidFill>
                <a:latin typeface="+mn-lt"/>
              </a:rPr>
              <a:t>Diagnostic au niveau du premier carottage</a:t>
            </a:r>
            <a:endParaRPr lang="fr-FR" sz="2800" b="1" dirty="0">
              <a:solidFill>
                <a:srgbClr val="0070C0"/>
              </a:solidFill>
              <a:latin typeface="+mn-lt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323528" y="1484784"/>
            <a:ext cx="1511295" cy="39408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ZoneTexte 7"/>
          <p:cNvSpPr txBox="1"/>
          <p:nvPr/>
        </p:nvSpPr>
        <p:spPr>
          <a:xfrm>
            <a:off x="323527" y="5589240"/>
            <a:ext cx="187133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Proche </a:t>
            </a:r>
            <a:r>
              <a:rPr lang="fr-FR" dirty="0" smtClean="0"/>
              <a:t>d’une fis. de surface</a:t>
            </a:r>
            <a:endParaRPr lang="fr-FR" dirty="0"/>
          </a:p>
        </p:txBody>
      </p:sp>
      <p:sp>
        <p:nvSpPr>
          <p:cNvPr id="2" name="ZoneTexte 1"/>
          <p:cNvSpPr txBox="1"/>
          <p:nvPr/>
        </p:nvSpPr>
        <p:spPr>
          <a:xfrm>
            <a:off x="1834823" y="2766335"/>
            <a:ext cx="3600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b="1" dirty="0" smtClean="0">
                <a:solidFill>
                  <a:srgbClr val="FF0000"/>
                </a:solidFill>
              </a:rPr>
              <a:t>}</a:t>
            </a:r>
            <a:endParaRPr lang="fr-FR" sz="4000" b="1" dirty="0">
              <a:solidFill>
                <a:srgbClr val="FF0000"/>
              </a:solidFill>
            </a:endParaRPr>
          </a:p>
        </p:txBody>
      </p:sp>
      <p:cxnSp>
        <p:nvCxnSpPr>
          <p:cNvPr id="5" name="Connecteur droit avec flèche 4"/>
          <p:cNvCxnSpPr/>
          <p:nvPr/>
        </p:nvCxnSpPr>
        <p:spPr>
          <a:xfrm flipH="1">
            <a:off x="2339752" y="2348880"/>
            <a:ext cx="1008112" cy="771398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ZoneTexte 6"/>
          <p:cNvSpPr txBox="1"/>
          <p:nvPr/>
        </p:nvSpPr>
        <p:spPr>
          <a:xfrm>
            <a:off x="4788024" y="3645024"/>
            <a:ext cx="259228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>
                <a:solidFill>
                  <a:srgbClr val="FF0000"/>
                </a:solidFill>
              </a:rPr>
              <a:t>Faible évolution du module</a:t>
            </a:r>
            <a:endParaRPr lang="fr-FR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501822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Espace réservé du pied de page 3"/>
          <p:cNvSpPr>
            <a:spLocks noGrp="1"/>
          </p:cNvSpPr>
          <p:nvPr>
            <p:ph type="ftr" sz="quarter" idx="11"/>
          </p:nvPr>
        </p:nvSpPr>
        <p:spPr bwMode="auto">
          <a:xfrm rot="16200000">
            <a:off x="6301793" y="2763255"/>
            <a:ext cx="4938291" cy="365125"/>
          </a:xfrm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fr-FR" sz="1800" b="1" dirty="0" smtClean="0">
                <a:ea typeface="ＭＳ Ｐゴシック" pitchFamily="-84" charset="-128"/>
              </a:rPr>
              <a:t>Forum TWS  décembre  </a:t>
            </a:r>
            <a:r>
              <a:rPr lang="fr-FR" sz="1800" b="1" dirty="0">
                <a:ea typeface="ＭＳ Ｐゴシック" pitchFamily="-84" charset="-128"/>
              </a:rPr>
              <a:t>2021 </a:t>
            </a:r>
            <a:r>
              <a:rPr lang="fr-FR" sz="1800" b="1" dirty="0" smtClean="0">
                <a:ea typeface="ＭＳ Ｐゴシック" pitchFamily="-84" charset="-128"/>
              </a:rPr>
              <a:t>   R. </a:t>
            </a:r>
            <a:r>
              <a:rPr lang="fr-FR" sz="1800" b="1" dirty="0" err="1" smtClean="0">
                <a:ea typeface="ＭＳ Ｐゴシック" pitchFamily="-84" charset="-128"/>
              </a:rPr>
              <a:t>Kobisch</a:t>
            </a:r>
            <a:endParaRPr lang="fr-FR" sz="1800" b="1" dirty="0" smtClean="0">
              <a:ea typeface="ＭＳ Ｐゴシック" pitchFamily="-84" charset="-128"/>
            </a:endParaRPr>
          </a:p>
        </p:txBody>
      </p:sp>
      <p:sp>
        <p:nvSpPr>
          <p:cNvPr id="2052" name="Espace réservé du numéro de diapositive 4"/>
          <p:cNvSpPr>
            <a:spLocks noGrp="1"/>
          </p:cNvSpPr>
          <p:nvPr>
            <p:ph type="sldNum" sz="quarter" idx="10"/>
          </p:nvPr>
        </p:nvSpPr>
        <p:spPr bwMode="auto">
          <a:noFill/>
          <a:ln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fld id="{474F6775-BA0F-4AA1-8186-44D97F344183}" type="slidenum">
              <a:rPr lang="fr-FR" smtClean="0"/>
              <a:pPr/>
              <a:t>17</a:t>
            </a:fld>
            <a:endParaRPr lang="fr-FR" dirty="0" smtClean="0"/>
          </a:p>
        </p:txBody>
      </p:sp>
      <p:pic>
        <p:nvPicPr>
          <p:cNvPr id="2053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050" y="239713"/>
            <a:ext cx="1443038" cy="819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ZoneTexte 2"/>
          <p:cNvSpPr txBox="1"/>
          <p:nvPr/>
        </p:nvSpPr>
        <p:spPr>
          <a:xfrm>
            <a:off x="1475656" y="239713"/>
            <a:ext cx="705678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dirty="0" smtClean="0">
                <a:solidFill>
                  <a:srgbClr val="0070C0"/>
                </a:solidFill>
                <a:latin typeface="+mn-lt"/>
              </a:rPr>
              <a:t>Diagnostic au niveau du premier carottage</a:t>
            </a:r>
            <a:endParaRPr lang="fr-FR" sz="2800" b="1" dirty="0">
              <a:solidFill>
                <a:srgbClr val="0070C0"/>
              </a:solidFill>
              <a:latin typeface="+mn-lt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323528" y="1484784"/>
            <a:ext cx="1511295" cy="39408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ZoneTexte 7"/>
          <p:cNvSpPr txBox="1"/>
          <p:nvPr/>
        </p:nvSpPr>
        <p:spPr>
          <a:xfrm>
            <a:off x="323527" y="5589240"/>
            <a:ext cx="187133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Proche </a:t>
            </a:r>
            <a:r>
              <a:rPr lang="fr-FR" dirty="0" smtClean="0"/>
              <a:t>d’une fis. de surface</a:t>
            </a:r>
            <a:endParaRPr lang="fr-FR" dirty="0"/>
          </a:p>
        </p:txBody>
      </p:sp>
      <p:sp>
        <p:nvSpPr>
          <p:cNvPr id="4" name="ZoneTexte 3"/>
          <p:cNvSpPr txBox="1"/>
          <p:nvPr/>
        </p:nvSpPr>
        <p:spPr>
          <a:xfrm>
            <a:off x="2555776" y="951768"/>
            <a:ext cx="5592572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fr-FR" sz="2800" dirty="0">
                <a:latin typeface="+mn-lt"/>
              </a:rPr>
              <a:t>L</a:t>
            </a:r>
            <a:r>
              <a:rPr lang="fr-FR" sz="2800" dirty="0" smtClean="0">
                <a:latin typeface="+mn-lt"/>
              </a:rPr>
              <a:t>es </a:t>
            </a:r>
            <a:r>
              <a:rPr lang="fr-FR" sz="2800" dirty="0">
                <a:latin typeface="+mn-lt"/>
              </a:rPr>
              <a:t>caractéristiques générales des </a:t>
            </a:r>
            <a:r>
              <a:rPr lang="fr-FR" sz="2800" dirty="0" smtClean="0">
                <a:latin typeface="+mn-lt"/>
              </a:rPr>
              <a:t>couches fournies par le carottage </a:t>
            </a:r>
          </a:p>
          <a:p>
            <a:pPr marL="457200" indent="-457200">
              <a:buFont typeface="+mj-lt"/>
              <a:buAutoNum type="arabicPeriod"/>
            </a:pPr>
            <a:r>
              <a:rPr lang="fr-FR" sz="2800" dirty="0" smtClean="0">
                <a:latin typeface="+mn-lt"/>
              </a:rPr>
              <a:t>Les données du diagnostic élaboré par ERASMUS</a:t>
            </a:r>
          </a:p>
          <a:p>
            <a:pPr marL="1257300" lvl="2" indent="-342900">
              <a:buFont typeface="Courier New" panose="02070309020205020404" pitchFamily="49" charset="0"/>
              <a:buChar char="o"/>
            </a:pPr>
            <a:r>
              <a:rPr lang="fr-FR" sz="2800" dirty="0" smtClean="0">
                <a:latin typeface="+mn-lt"/>
              </a:rPr>
              <a:t>Confirment que les dégradations sont principalement liées au phénomène de fissuration par le haut, dû aux caractéristiques des enrobés (granulats, liants, compacité..) et au trafic PL </a:t>
            </a:r>
          </a:p>
        </p:txBody>
      </p:sp>
    </p:spTree>
    <p:extLst>
      <p:ext uri="{BB962C8B-B14F-4D97-AF65-F5344CB8AC3E}">
        <p14:creationId xmlns:p14="http://schemas.microsoft.com/office/powerpoint/2010/main" val="110761611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Espace réservé du pied de page 3"/>
          <p:cNvSpPr>
            <a:spLocks noGrp="1"/>
          </p:cNvSpPr>
          <p:nvPr>
            <p:ph type="ftr" sz="quarter" idx="11"/>
          </p:nvPr>
        </p:nvSpPr>
        <p:spPr bwMode="auto">
          <a:xfrm rot="16200000">
            <a:off x="6301793" y="2763255"/>
            <a:ext cx="4938291" cy="365125"/>
          </a:xfrm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fr-FR" sz="1800" b="1" dirty="0" smtClean="0">
                <a:ea typeface="ＭＳ Ｐゴシック" pitchFamily="-84" charset="-128"/>
              </a:rPr>
              <a:t>Forum TWS  décembre  </a:t>
            </a:r>
            <a:r>
              <a:rPr lang="fr-FR" sz="1800" b="1" dirty="0">
                <a:ea typeface="ＭＳ Ｐゴシック" pitchFamily="-84" charset="-128"/>
              </a:rPr>
              <a:t>2021 </a:t>
            </a:r>
            <a:r>
              <a:rPr lang="fr-FR" sz="1800" b="1" dirty="0" smtClean="0">
                <a:ea typeface="ＭＳ Ｐゴシック" pitchFamily="-84" charset="-128"/>
              </a:rPr>
              <a:t>   R. </a:t>
            </a:r>
            <a:r>
              <a:rPr lang="fr-FR" sz="1800" b="1" dirty="0" err="1" smtClean="0">
                <a:ea typeface="ＭＳ Ｐゴシック" pitchFamily="-84" charset="-128"/>
              </a:rPr>
              <a:t>Kobisch</a:t>
            </a:r>
            <a:endParaRPr lang="fr-FR" sz="1800" b="1" dirty="0" smtClean="0">
              <a:ea typeface="ＭＳ Ｐゴシック" pitchFamily="-84" charset="-128"/>
            </a:endParaRPr>
          </a:p>
        </p:txBody>
      </p:sp>
      <p:sp>
        <p:nvSpPr>
          <p:cNvPr id="2052" name="Espace réservé du numéro de diapositive 4"/>
          <p:cNvSpPr>
            <a:spLocks noGrp="1"/>
          </p:cNvSpPr>
          <p:nvPr>
            <p:ph type="sldNum" sz="quarter" idx="10"/>
          </p:nvPr>
        </p:nvSpPr>
        <p:spPr bwMode="auto">
          <a:noFill/>
          <a:ln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fld id="{474F6775-BA0F-4AA1-8186-44D97F344183}" type="slidenum">
              <a:rPr lang="fr-FR" smtClean="0"/>
              <a:pPr/>
              <a:t>18</a:t>
            </a:fld>
            <a:endParaRPr lang="fr-FR" dirty="0" smtClean="0"/>
          </a:p>
        </p:txBody>
      </p:sp>
      <p:pic>
        <p:nvPicPr>
          <p:cNvPr id="2053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050" y="239713"/>
            <a:ext cx="1443038" cy="819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ZoneTexte 2"/>
          <p:cNvSpPr txBox="1"/>
          <p:nvPr/>
        </p:nvSpPr>
        <p:spPr>
          <a:xfrm>
            <a:off x="1475656" y="239713"/>
            <a:ext cx="705678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dirty="0" smtClean="0">
                <a:solidFill>
                  <a:srgbClr val="0070C0"/>
                </a:solidFill>
                <a:latin typeface="+mn-lt"/>
              </a:rPr>
              <a:t>Diagnostic au niveau des 2 autres carottages</a:t>
            </a:r>
            <a:endParaRPr lang="fr-FR" sz="2800" b="1" dirty="0">
              <a:solidFill>
                <a:srgbClr val="0070C0"/>
              </a:solidFill>
              <a:latin typeface="+mn-lt"/>
            </a:endParaRPr>
          </a:p>
        </p:txBody>
      </p:sp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801" y="1417213"/>
            <a:ext cx="1454213" cy="35588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76947" y="1417211"/>
            <a:ext cx="1475216" cy="31356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ZoneTexte 10"/>
          <p:cNvSpPr txBox="1"/>
          <p:nvPr/>
        </p:nvSpPr>
        <p:spPr>
          <a:xfrm>
            <a:off x="183801" y="5233633"/>
            <a:ext cx="122413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Sur FL</a:t>
            </a:r>
          </a:p>
          <a:p>
            <a:r>
              <a:rPr lang="fr-FR" dirty="0" smtClean="0"/>
              <a:t>Fis de surf.</a:t>
            </a:r>
            <a:endParaRPr lang="fr-FR" dirty="0"/>
          </a:p>
        </p:txBody>
      </p:sp>
      <p:sp>
        <p:nvSpPr>
          <p:cNvPr id="12" name="ZoneTexte 11"/>
          <p:cNvSpPr txBox="1"/>
          <p:nvPr/>
        </p:nvSpPr>
        <p:spPr>
          <a:xfrm>
            <a:off x="1887998" y="5233634"/>
            <a:ext cx="122413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Sur FL</a:t>
            </a:r>
          </a:p>
          <a:p>
            <a:r>
              <a:rPr lang="fr-FR" dirty="0" smtClean="0"/>
              <a:t>Fis de surf.</a:t>
            </a:r>
            <a:endParaRPr lang="fr-FR" dirty="0"/>
          </a:p>
        </p:txBody>
      </p:sp>
      <p:sp>
        <p:nvSpPr>
          <p:cNvPr id="13" name="Forme libre 12"/>
          <p:cNvSpPr/>
          <p:nvPr/>
        </p:nvSpPr>
        <p:spPr>
          <a:xfrm>
            <a:off x="729485" y="1449788"/>
            <a:ext cx="219215" cy="592428"/>
          </a:xfrm>
          <a:custGeom>
            <a:avLst/>
            <a:gdLst>
              <a:gd name="connsiteX0" fmla="*/ 38637 w 219215"/>
              <a:gd name="connsiteY0" fmla="*/ 0 h 592428"/>
              <a:gd name="connsiteX1" fmla="*/ 25758 w 219215"/>
              <a:gd name="connsiteY1" fmla="*/ 64394 h 592428"/>
              <a:gd name="connsiteX2" fmla="*/ 0 w 219215"/>
              <a:gd name="connsiteY2" fmla="*/ 141667 h 592428"/>
              <a:gd name="connsiteX3" fmla="*/ 12879 w 219215"/>
              <a:gd name="connsiteY3" fmla="*/ 283335 h 592428"/>
              <a:gd name="connsiteX4" fmla="*/ 25758 w 219215"/>
              <a:gd name="connsiteY4" fmla="*/ 321971 h 592428"/>
              <a:gd name="connsiteX5" fmla="*/ 128789 w 219215"/>
              <a:gd name="connsiteY5" fmla="*/ 450760 h 592428"/>
              <a:gd name="connsiteX6" fmla="*/ 167425 w 219215"/>
              <a:gd name="connsiteY6" fmla="*/ 476518 h 592428"/>
              <a:gd name="connsiteX7" fmla="*/ 218941 w 219215"/>
              <a:gd name="connsiteY7" fmla="*/ 592428 h 5924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19215" h="592428">
                <a:moveTo>
                  <a:pt x="38637" y="0"/>
                </a:moveTo>
                <a:cubicBezTo>
                  <a:pt x="34344" y="21465"/>
                  <a:pt x="31518" y="43276"/>
                  <a:pt x="25758" y="64394"/>
                </a:cubicBezTo>
                <a:cubicBezTo>
                  <a:pt x="18614" y="90588"/>
                  <a:pt x="0" y="141667"/>
                  <a:pt x="0" y="141667"/>
                </a:cubicBezTo>
                <a:cubicBezTo>
                  <a:pt x="4293" y="188890"/>
                  <a:pt x="6173" y="236394"/>
                  <a:pt x="12879" y="283335"/>
                </a:cubicBezTo>
                <a:cubicBezTo>
                  <a:pt x="14799" y="296774"/>
                  <a:pt x="19165" y="310104"/>
                  <a:pt x="25758" y="321971"/>
                </a:cubicBezTo>
                <a:cubicBezTo>
                  <a:pt x="55892" y="376212"/>
                  <a:pt x="82723" y="411275"/>
                  <a:pt x="128789" y="450760"/>
                </a:cubicBezTo>
                <a:cubicBezTo>
                  <a:pt x="140541" y="460833"/>
                  <a:pt x="154546" y="467932"/>
                  <a:pt x="167425" y="476518"/>
                </a:cubicBezTo>
                <a:cubicBezTo>
                  <a:pt x="226085" y="564507"/>
                  <a:pt x="218941" y="522834"/>
                  <a:pt x="218941" y="592428"/>
                </a:cubicBezTo>
              </a:path>
            </a:pathLst>
          </a:cu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Forme libre 13"/>
          <p:cNvSpPr/>
          <p:nvPr/>
        </p:nvSpPr>
        <p:spPr>
          <a:xfrm>
            <a:off x="2661460" y="1559258"/>
            <a:ext cx="193183" cy="373487"/>
          </a:xfrm>
          <a:custGeom>
            <a:avLst/>
            <a:gdLst>
              <a:gd name="connsiteX0" fmla="*/ 0 w 193183"/>
              <a:gd name="connsiteY0" fmla="*/ 0 h 373487"/>
              <a:gd name="connsiteX1" fmla="*/ 64394 w 193183"/>
              <a:gd name="connsiteY1" fmla="*/ 103031 h 373487"/>
              <a:gd name="connsiteX2" fmla="*/ 77273 w 193183"/>
              <a:gd name="connsiteY2" fmla="*/ 141667 h 373487"/>
              <a:gd name="connsiteX3" fmla="*/ 115910 w 193183"/>
              <a:gd name="connsiteY3" fmla="*/ 193183 h 373487"/>
              <a:gd name="connsiteX4" fmla="*/ 193183 w 193183"/>
              <a:gd name="connsiteY4" fmla="*/ 321972 h 373487"/>
              <a:gd name="connsiteX5" fmla="*/ 180304 w 193183"/>
              <a:gd name="connsiteY5" fmla="*/ 373487 h 3734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93183" h="373487">
                <a:moveTo>
                  <a:pt x="0" y="0"/>
                </a:moveTo>
                <a:cubicBezTo>
                  <a:pt x="21465" y="34344"/>
                  <a:pt x="51587" y="64610"/>
                  <a:pt x="64394" y="103031"/>
                </a:cubicBezTo>
                <a:cubicBezTo>
                  <a:pt x="68687" y="115910"/>
                  <a:pt x="70538" y="129880"/>
                  <a:pt x="77273" y="141667"/>
                </a:cubicBezTo>
                <a:cubicBezTo>
                  <a:pt x="87923" y="160304"/>
                  <a:pt x="103601" y="175598"/>
                  <a:pt x="115910" y="193183"/>
                </a:cubicBezTo>
                <a:cubicBezTo>
                  <a:pt x="170303" y="270888"/>
                  <a:pt x="158400" y="252406"/>
                  <a:pt x="193183" y="321972"/>
                </a:cubicBezTo>
                <a:lnTo>
                  <a:pt x="180304" y="373487"/>
                </a:lnTo>
              </a:path>
            </a:pathLst>
          </a:cu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ZoneTexte 1"/>
          <p:cNvSpPr txBox="1"/>
          <p:nvPr/>
        </p:nvSpPr>
        <p:spPr>
          <a:xfrm>
            <a:off x="3923928" y="2258341"/>
            <a:ext cx="3918393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 smtClean="0">
                <a:latin typeface="+mn-lt"/>
              </a:rPr>
              <a:t>L’analyse par ERASMUS : sur les deux autres carottes conduit aux mêmes résultats</a:t>
            </a:r>
            <a:endParaRPr lang="fr-FR" sz="28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0341652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Espace réservé du pied de page 3"/>
          <p:cNvSpPr>
            <a:spLocks noGrp="1"/>
          </p:cNvSpPr>
          <p:nvPr>
            <p:ph type="ftr" sz="quarter" idx="11"/>
          </p:nvPr>
        </p:nvSpPr>
        <p:spPr bwMode="auto">
          <a:xfrm rot="16200000">
            <a:off x="6301793" y="2763255"/>
            <a:ext cx="4938291" cy="365125"/>
          </a:xfrm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fr-FR" sz="1800" b="1" dirty="0" smtClean="0">
                <a:ea typeface="ＭＳ Ｐゴシック" pitchFamily="-84" charset="-128"/>
              </a:rPr>
              <a:t>Forum TWS  décembre  </a:t>
            </a:r>
            <a:r>
              <a:rPr lang="fr-FR" sz="1800" b="1" dirty="0">
                <a:ea typeface="ＭＳ Ｐゴシック" pitchFamily="-84" charset="-128"/>
              </a:rPr>
              <a:t>2021 </a:t>
            </a:r>
            <a:r>
              <a:rPr lang="fr-FR" sz="1800" b="1" dirty="0" smtClean="0">
                <a:ea typeface="ＭＳ Ｐゴシック" pitchFamily="-84" charset="-128"/>
              </a:rPr>
              <a:t>   R. </a:t>
            </a:r>
            <a:r>
              <a:rPr lang="fr-FR" sz="1800" b="1" dirty="0" err="1" smtClean="0">
                <a:ea typeface="ＭＳ Ｐゴシック" pitchFamily="-84" charset="-128"/>
              </a:rPr>
              <a:t>Kobisch</a:t>
            </a:r>
            <a:endParaRPr lang="fr-FR" sz="1800" b="1" dirty="0" smtClean="0">
              <a:ea typeface="ＭＳ Ｐゴシック" pitchFamily="-84" charset="-128"/>
            </a:endParaRPr>
          </a:p>
        </p:txBody>
      </p:sp>
      <p:sp>
        <p:nvSpPr>
          <p:cNvPr id="2052" name="Espace réservé du numéro de diapositive 4"/>
          <p:cNvSpPr>
            <a:spLocks noGrp="1"/>
          </p:cNvSpPr>
          <p:nvPr>
            <p:ph type="sldNum" sz="quarter" idx="10"/>
          </p:nvPr>
        </p:nvSpPr>
        <p:spPr bwMode="auto">
          <a:noFill/>
          <a:ln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fld id="{474F6775-BA0F-4AA1-8186-44D97F344183}" type="slidenum">
              <a:rPr lang="fr-FR" smtClean="0"/>
              <a:pPr/>
              <a:t>19</a:t>
            </a:fld>
            <a:endParaRPr lang="fr-FR" dirty="0" smtClean="0"/>
          </a:p>
        </p:txBody>
      </p:sp>
      <p:pic>
        <p:nvPicPr>
          <p:cNvPr id="2053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050" y="239713"/>
            <a:ext cx="1443038" cy="819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ZoneTexte 2"/>
          <p:cNvSpPr txBox="1"/>
          <p:nvPr/>
        </p:nvSpPr>
        <p:spPr>
          <a:xfrm>
            <a:off x="2123728" y="332656"/>
            <a:ext cx="612068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i="1" dirty="0" smtClean="0">
                <a:solidFill>
                  <a:srgbClr val="0070C0"/>
                </a:solidFill>
                <a:latin typeface="+mj-lt"/>
              </a:rPr>
              <a:t>Conclusions pour le c</a:t>
            </a:r>
            <a:r>
              <a:rPr lang="fr-FR" sz="3200" b="1" i="1" dirty="0" smtClean="0">
                <a:solidFill>
                  <a:srgbClr val="0070C0"/>
                </a:solidFill>
                <a:latin typeface="+mj-lt"/>
              </a:rPr>
              <a:t>as de la structure </a:t>
            </a:r>
            <a:r>
              <a:rPr lang="fr-FR" sz="3200" b="1" i="1" dirty="0">
                <a:solidFill>
                  <a:srgbClr val="0070C0"/>
                </a:solidFill>
                <a:latin typeface="+mj-lt"/>
              </a:rPr>
              <a:t>souple ayant reçu de nombreux </a:t>
            </a:r>
            <a:r>
              <a:rPr lang="fr-FR" sz="3200" b="1" i="1" dirty="0" smtClean="0">
                <a:solidFill>
                  <a:srgbClr val="0070C0"/>
                </a:solidFill>
                <a:latin typeface="+mj-lt"/>
              </a:rPr>
              <a:t>entretiens</a:t>
            </a:r>
            <a:endParaRPr lang="fr-FR" sz="3200" b="1" i="1" dirty="0">
              <a:solidFill>
                <a:srgbClr val="0070C0"/>
              </a:solidFill>
              <a:latin typeface="+mj-lt"/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3491880" y="4447713"/>
            <a:ext cx="13426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/>
          </a:p>
        </p:txBody>
      </p:sp>
      <p:sp>
        <p:nvSpPr>
          <p:cNvPr id="29" name="ZoneTexte 28"/>
          <p:cNvSpPr txBox="1"/>
          <p:nvPr/>
        </p:nvSpPr>
        <p:spPr>
          <a:xfrm>
            <a:off x="146050" y="1925385"/>
            <a:ext cx="8136904" cy="45858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fr-FR" sz="3200" dirty="0" smtClean="0">
                <a:latin typeface="+mn-lt"/>
              </a:rPr>
              <a:t>L’étude </a:t>
            </a:r>
            <a:r>
              <a:rPr lang="fr-FR" sz="3200" dirty="0" smtClean="0">
                <a:latin typeface="+mn-lt"/>
              </a:rPr>
              <a:t>d</a:t>
            </a:r>
            <a:r>
              <a:rPr lang="fr-FR" sz="3200" dirty="0" smtClean="0">
                <a:latin typeface="+mn-lt"/>
              </a:rPr>
              <a:t>e cette structure : </a:t>
            </a:r>
          </a:p>
          <a:p>
            <a:pPr marL="457200" indent="-4572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r-FR" sz="2800" dirty="0" smtClean="0">
                <a:latin typeface="+mn-lt"/>
              </a:rPr>
              <a:t>à faible déflexion, </a:t>
            </a:r>
          </a:p>
          <a:p>
            <a:pPr marL="457200" indent="-4572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r-FR" sz="2800" dirty="0" smtClean="0">
                <a:latin typeface="+mn-lt"/>
              </a:rPr>
              <a:t>présentant une fissuration longitudinale importante,</a:t>
            </a:r>
          </a:p>
          <a:p>
            <a:pPr marL="457200" indent="-4572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r-FR" sz="2800" dirty="0" smtClean="0">
                <a:latin typeface="+mn-lt"/>
              </a:rPr>
              <a:t>identifiée par des carottages,</a:t>
            </a:r>
          </a:p>
          <a:p>
            <a:pPr>
              <a:spcAft>
                <a:spcPts val="600"/>
              </a:spcAft>
            </a:pPr>
            <a:r>
              <a:rPr lang="fr-FR" sz="3200" dirty="0">
                <a:latin typeface="+mn-lt"/>
              </a:rPr>
              <a:t>à</a:t>
            </a:r>
            <a:r>
              <a:rPr lang="fr-FR" sz="3200" dirty="0" smtClean="0">
                <a:latin typeface="+mn-lt"/>
              </a:rPr>
              <a:t> l’aide</a:t>
            </a:r>
            <a:r>
              <a:rPr lang="fr-FR" sz="3200" dirty="0" smtClean="0">
                <a:latin typeface="+mn-lt"/>
              </a:rPr>
              <a:t> d’ERASMUS, a permis de préciser son faible endommagement et de préconiser un entretien mince de type E.S. ou E.S. + BBTM pour des raisons de confort</a:t>
            </a:r>
          </a:p>
        </p:txBody>
      </p:sp>
    </p:spTree>
    <p:extLst>
      <p:ext uri="{BB962C8B-B14F-4D97-AF65-F5344CB8AC3E}">
        <p14:creationId xmlns:p14="http://schemas.microsoft.com/office/powerpoint/2010/main" val="49428131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Espace réservé du pied de page 3"/>
          <p:cNvSpPr>
            <a:spLocks noGrp="1"/>
          </p:cNvSpPr>
          <p:nvPr>
            <p:ph type="ftr" sz="quarter" idx="11"/>
          </p:nvPr>
        </p:nvSpPr>
        <p:spPr bwMode="auto">
          <a:xfrm rot="16200000">
            <a:off x="6301793" y="2763255"/>
            <a:ext cx="4938291" cy="365125"/>
          </a:xfrm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fr-FR" sz="1800" b="1" dirty="0" smtClean="0">
                <a:ea typeface="ＭＳ Ｐゴシック" pitchFamily="-84" charset="-128"/>
              </a:rPr>
              <a:t>Forum TWS  décembre  </a:t>
            </a:r>
            <a:r>
              <a:rPr lang="fr-FR" sz="1800" b="1" dirty="0">
                <a:ea typeface="ＭＳ Ｐゴシック" pitchFamily="-84" charset="-128"/>
              </a:rPr>
              <a:t>2021 </a:t>
            </a:r>
            <a:r>
              <a:rPr lang="fr-FR" sz="1800" b="1" dirty="0" smtClean="0">
                <a:ea typeface="ＭＳ Ｐゴシック" pitchFamily="-84" charset="-128"/>
              </a:rPr>
              <a:t>   R. </a:t>
            </a:r>
            <a:r>
              <a:rPr lang="fr-FR" sz="1800" b="1" dirty="0" err="1" smtClean="0">
                <a:ea typeface="ＭＳ Ｐゴシック" pitchFamily="-84" charset="-128"/>
              </a:rPr>
              <a:t>Kobisch</a:t>
            </a:r>
            <a:endParaRPr lang="fr-FR" sz="1800" b="1" dirty="0" smtClean="0">
              <a:ea typeface="ＭＳ Ｐゴシック" pitchFamily="-84" charset="-128"/>
            </a:endParaRPr>
          </a:p>
        </p:txBody>
      </p:sp>
      <p:sp>
        <p:nvSpPr>
          <p:cNvPr id="2052" name="Espace réservé du numéro de diapositive 4"/>
          <p:cNvSpPr>
            <a:spLocks noGrp="1"/>
          </p:cNvSpPr>
          <p:nvPr>
            <p:ph type="sldNum" sz="quarter" idx="10"/>
          </p:nvPr>
        </p:nvSpPr>
        <p:spPr bwMode="auto">
          <a:noFill/>
          <a:ln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fld id="{474F6775-BA0F-4AA1-8186-44D97F344183}" type="slidenum">
              <a:rPr lang="fr-FR" smtClean="0"/>
              <a:pPr/>
              <a:t>2</a:t>
            </a:fld>
            <a:endParaRPr lang="fr-FR" dirty="0" smtClean="0"/>
          </a:p>
        </p:txBody>
      </p:sp>
      <p:pic>
        <p:nvPicPr>
          <p:cNvPr id="2053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050" y="239713"/>
            <a:ext cx="1443038" cy="819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ZoneTexte 1"/>
          <p:cNvSpPr txBox="1"/>
          <p:nvPr/>
        </p:nvSpPr>
        <p:spPr>
          <a:xfrm>
            <a:off x="502960" y="1556792"/>
            <a:ext cx="7632848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b="1" i="1" dirty="0" smtClean="0">
                <a:solidFill>
                  <a:srgbClr val="0070C0"/>
                </a:solidFill>
                <a:latin typeface="+mn-lt"/>
              </a:rPr>
              <a:t>Comment prévoir l’évolution de structures présentant :</a:t>
            </a:r>
          </a:p>
          <a:p>
            <a:pPr marL="1028700" lvl="1" indent="-571500">
              <a:buFont typeface="Courier New" panose="02070309020205020404" pitchFamily="49" charset="0"/>
              <a:buChar char="o"/>
            </a:pPr>
            <a:r>
              <a:rPr lang="fr-FR" sz="3600" b="1" i="1" dirty="0">
                <a:solidFill>
                  <a:srgbClr val="0070C0"/>
                </a:solidFill>
                <a:latin typeface="+mn-lt"/>
              </a:rPr>
              <a:t>p</a:t>
            </a:r>
            <a:r>
              <a:rPr lang="fr-FR" sz="3600" b="1" i="1" dirty="0" smtClean="0">
                <a:solidFill>
                  <a:srgbClr val="0070C0"/>
                </a:solidFill>
                <a:latin typeface="+mn-lt"/>
              </a:rPr>
              <a:t>rincipalement des fissurations de surface </a:t>
            </a:r>
          </a:p>
          <a:p>
            <a:pPr marL="1028700" lvl="1" indent="-571500">
              <a:buFont typeface="Courier New" panose="02070309020205020404" pitchFamily="49" charset="0"/>
              <a:buChar char="o"/>
            </a:pPr>
            <a:r>
              <a:rPr lang="fr-FR" sz="3600" b="1" i="1" dirty="0">
                <a:solidFill>
                  <a:srgbClr val="0070C0"/>
                </a:solidFill>
                <a:latin typeface="+mn-lt"/>
              </a:rPr>
              <a:t>d</a:t>
            </a:r>
            <a:r>
              <a:rPr lang="fr-FR" sz="3600" b="1" i="1" dirty="0" smtClean="0">
                <a:solidFill>
                  <a:srgbClr val="0070C0"/>
                </a:solidFill>
                <a:latin typeface="+mn-lt"/>
              </a:rPr>
              <a:t>es </a:t>
            </a:r>
            <a:r>
              <a:rPr lang="fr-FR" sz="3600" b="1" i="1" dirty="0" smtClean="0">
                <a:solidFill>
                  <a:srgbClr val="0070C0"/>
                </a:solidFill>
                <a:latin typeface="+mn-lt"/>
              </a:rPr>
              <a:t>faibles </a:t>
            </a:r>
            <a:r>
              <a:rPr lang="fr-FR" sz="3600" b="1" i="1" dirty="0" smtClean="0">
                <a:solidFill>
                  <a:srgbClr val="0070C0"/>
                </a:solidFill>
                <a:latin typeface="+mn-lt"/>
              </a:rPr>
              <a:t>déflexions</a:t>
            </a:r>
            <a:endParaRPr lang="fr-FR" sz="3600" b="1" i="1" dirty="0">
              <a:solidFill>
                <a:srgbClr val="0070C0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3029028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29773" y="-4147"/>
            <a:ext cx="9102341" cy="68895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39" name="Espace réservé du pied de page 3"/>
          <p:cNvSpPr>
            <a:spLocks noGrp="1"/>
          </p:cNvSpPr>
          <p:nvPr>
            <p:ph type="ftr" sz="quarter" idx="11"/>
          </p:nvPr>
        </p:nvSpPr>
        <p:spPr bwMode="auto">
          <a:xfrm rot="16200000">
            <a:off x="6301793" y="2763255"/>
            <a:ext cx="4938291" cy="365125"/>
          </a:xfrm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fr-FR" sz="1800" b="1" dirty="0" smtClean="0">
                <a:ea typeface="ＭＳ Ｐゴシック" pitchFamily="-84" charset="-128"/>
              </a:rPr>
              <a:t>Forum TWS  décembre  </a:t>
            </a:r>
            <a:r>
              <a:rPr lang="fr-FR" sz="1800" b="1" dirty="0">
                <a:ea typeface="ＭＳ Ｐゴシック" pitchFamily="-84" charset="-128"/>
              </a:rPr>
              <a:t>2021 </a:t>
            </a:r>
            <a:r>
              <a:rPr lang="fr-FR" sz="1800" b="1" dirty="0" smtClean="0">
                <a:ea typeface="ＭＳ Ｐゴシック" pitchFamily="-84" charset="-128"/>
              </a:rPr>
              <a:t>   R. </a:t>
            </a:r>
            <a:r>
              <a:rPr lang="fr-FR" sz="1800" b="1" dirty="0" err="1" smtClean="0">
                <a:ea typeface="ＭＳ Ｐゴシック" pitchFamily="-84" charset="-128"/>
              </a:rPr>
              <a:t>Kobisch</a:t>
            </a:r>
            <a:endParaRPr lang="fr-FR" sz="1800" b="1" dirty="0" smtClean="0">
              <a:ea typeface="ＭＳ Ｐゴシック" pitchFamily="-84" charset="-128"/>
            </a:endParaRPr>
          </a:p>
        </p:txBody>
      </p:sp>
      <p:sp>
        <p:nvSpPr>
          <p:cNvPr id="2052" name="Espace réservé du numéro de diapositive 4"/>
          <p:cNvSpPr>
            <a:spLocks noGrp="1"/>
          </p:cNvSpPr>
          <p:nvPr>
            <p:ph type="sldNum" sz="quarter" idx="10"/>
          </p:nvPr>
        </p:nvSpPr>
        <p:spPr bwMode="auto">
          <a:noFill/>
          <a:ln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fld id="{474F6775-BA0F-4AA1-8186-44D97F344183}" type="slidenum">
              <a:rPr lang="fr-FR" smtClean="0"/>
              <a:pPr/>
              <a:t>20</a:t>
            </a:fld>
            <a:endParaRPr lang="fr-FR" dirty="0" smtClean="0"/>
          </a:p>
        </p:txBody>
      </p:sp>
      <p:pic>
        <p:nvPicPr>
          <p:cNvPr id="2053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050" y="239713"/>
            <a:ext cx="1443038" cy="819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ZoneTexte 2"/>
          <p:cNvSpPr txBox="1"/>
          <p:nvPr/>
        </p:nvSpPr>
        <p:spPr>
          <a:xfrm>
            <a:off x="3102415" y="908720"/>
            <a:ext cx="612068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b="1" dirty="0" smtClean="0">
                <a:solidFill>
                  <a:srgbClr val="FFFF00"/>
                </a:solidFill>
                <a:latin typeface="+mj-lt"/>
              </a:rPr>
              <a:t>Présentation de la structure bitumineuse épaisse</a:t>
            </a:r>
            <a:endParaRPr lang="fr-FR" sz="4000" b="1" dirty="0">
              <a:solidFill>
                <a:srgbClr val="FFFF00"/>
              </a:solidFill>
              <a:latin typeface="+mj-lt"/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-407144" y="4797152"/>
            <a:ext cx="3992463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§"/>
            </a:pPr>
            <a:r>
              <a:rPr lang="fr-FR" sz="2800" b="1" dirty="0" smtClean="0">
                <a:solidFill>
                  <a:srgbClr val="FFFF00"/>
                </a:solidFill>
                <a:latin typeface="+mn-lt"/>
              </a:rPr>
              <a:t>Trafic : 2200 PL/J/voie en </a:t>
            </a:r>
            <a:r>
              <a:rPr lang="fr-FR" sz="2800" b="1" dirty="0" smtClean="0">
                <a:solidFill>
                  <a:srgbClr val="FFFF00"/>
                </a:solidFill>
                <a:latin typeface="+mn-lt"/>
              </a:rPr>
              <a:t>2005</a:t>
            </a:r>
            <a:endParaRPr lang="fr-FR" sz="2800" b="1" dirty="0" smtClean="0">
              <a:solidFill>
                <a:srgbClr val="FFFF00"/>
              </a:solidFill>
              <a:latin typeface="+mn-lt"/>
            </a:endParaRPr>
          </a:p>
          <a:p>
            <a:endParaRPr lang="fr-FR" sz="2800" dirty="0" smtClean="0">
              <a:latin typeface="+mn-lt"/>
            </a:endParaRPr>
          </a:p>
          <a:p>
            <a:endParaRPr lang="fr-FR" dirty="0"/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2943" y="3219450"/>
            <a:ext cx="4619625" cy="3638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6501642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Espace réservé du pied de page 3"/>
          <p:cNvSpPr>
            <a:spLocks noGrp="1"/>
          </p:cNvSpPr>
          <p:nvPr>
            <p:ph type="ftr" sz="quarter" idx="11"/>
          </p:nvPr>
        </p:nvSpPr>
        <p:spPr bwMode="auto">
          <a:xfrm rot="16200000">
            <a:off x="6301793" y="2763255"/>
            <a:ext cx="4938291" cy="365125"/>
          </a:xfrm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fr-FR" sz="1800" b="1" dirty="0" smtClean="0">
                <a:ea typeface="ＭＳ Ｐゴシック" pitchFamily="-84" charset="-128"/>
              </a:rPr>
              <a:t>Forum TWS  décembre  </a:t>
            </a:r>
            <a:r>
              <a:rPr lang="fr-FR" sz="1800" b="1" dirty="0">
                <a:ea typeface="ＭＳ Ｐゴシック" pitchFamily="-84" charset="-128"/>
              </a:rPr>
              <a:t>2021 </a:t>
            </a:r>
            <a:r>
              <a:rPr lang="fr-FR" sz="1800" b="1" dirty="0" smtClean="0">
                <a:ea typeface="ＭＳ Ｐゴシック" pitchFamily="-84" charset="-128"/>
              </a:rPr>
              <a:t>   R. </a:t>
            </a:r>
            <a:r>
              <a:rPr lang="fr-FR" sz="1800" b="1" dirty="0" err="1" smtClean="0">
                <a:ea typeface="ＭＳ Ｐゴシック" pitchFamily="-84" charset="-128"/>
              </a:rPr>
              <a:t>Kobisch</a:t>
            </a:r>
            <a:endParaRPr lang="fr-FR" sz="1800" b="1" dirty="0" smtClean="0">
              <a:ea typeface="ＭＳ Ｐゴシック" pitchFamily="-84" charset="-128"/>
            </a:endParaRPr>
          </a:p>
        </p:txBody>
      </p:sp>
      <p:sp>
        <p:nvSpPr>
          <p:cNvPr id="2052" name="Espace réservé du numéro de diapositive 4"/>
          <p:cNvSpPr>
            <a:spLocks noGrp="1"/>
          </p:cNvSpPr>
          <p:nvPr>
            <p:ph type="sldNum" sz="quarter" idx="10"/>
          </p:nvPr>
        </p:nvSpPr>
        <p:spPr bwMode="auto">
          <a:noFill/>
          <a:ln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fld id="{474F6775-BA0F-4AA1-8186-44D97F344183}" type="slidenum">
              <a:rPr lang="fr-FR" smtClean="0"/>
              <a:pPr/>
              <a:t>21</a:t>
            </a:fld>
            <a:endParaRPr lang="fr-FR" dirty="0" smtClean="0"/>
          </a:p>
        </p:txBody>
      </p:sp>
      <p:pic>
        <p:nvPicPr>
          <p:cNvPr id="2053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050" y="239713"/>
            <a:ext cx="1443038" cy="819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ZoneTexte 2"/>
          <p:cNvSpPr txBox="1"/>
          <p:nvPr/>
        </p:nvSpPr>
        <p:spPr>
          <a:xfrm>
            <a:off x="2123728" y="332656"/>
            <a:ext cx="612068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000" b="1" dirty="0" smtClean="0">
                <a:solidFill>
                  <a:srgbClr val="0070C0"/>
                </a:solidFill>
                <a:latin typeface="+mj-lt"/>
              </a:rPr>
              <a:t>Eléments disponibles en 2005</a:t>
            </a:r>
            <a:endParaRPr lang="fr-FR" sz="4000" b="1" dirty="0">
              <a:solidFill>
                <a:srgbClr val="0070C0"/>
              </a:solidFill>
              <a:latin typeface="+mj-lt"/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3491880" y="4447713"/>
            <a:ext cx="13426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/>
          </a:p>
        </p:txBody>
      </p:sp>
      <p:sp>
        <p:nvSpPr>
          <p:cNvPr id="29" name="ZoneTexte 28"/>
          <p:cNvSpPr txBox="1"/>
          <p:nvPr/>
        </p:nvSpPr>
        <p:spPr>
          <a:xfrm>
            <a:off x="1043608" y="2276872"/>
            <a:ext cx="6912768" cy="30162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spcAft>
                <a:spcPts val="1200"/>
              </a:spcAft>
              <a:buFont typeface="Courier New" panose="02070309020205020404" pitchFamily="49" charset="0"/>
              <a:buChar char="o"/>
            </a:pPr>
            <a:r>
              <a:rPr lang="fr-FR" sz="3200" dirty="0" smtClean="0">
                <a:latin typeface="+mn-lt"/>
              </a:rPr>
              <a:t>Mesures de déflexion au déflectographe 03 </a:t>
            </a:r>
          </a:p>
          <a:p>
            <a:pPr marL="457200" indent="-457200">
              <a:spcAft>
                <a:spcPts val="1200"/>
              </a:spcAft>
              <a:buFont typeface="Courier New" panose="02070309020205020404" pitchFamily="49" charset="0"/>
              <a:buChar char="o"/>
            </a:pPr>
            <a:r>
              <a:rPr lang="fr-FR" sz="3200" dirty="0" smtClean="0">
                <a:latin typeface="+mn-lt"/>
              </a:rPr>
              <a:t>Relevés de dégradation type M2</a:t>
            </a:r>
          </a:p>
          <a:p>
            <a:pPr marL="457200" indent="-457200">
              <a:spcAft>
                <a:spcPts val="1200"/>
              </a:spcAft>
              <a:buFont typeface="Courier New" panose="02070309020205020404" pitchFamily="49" charset="0"/>
              <a:buChar char="o"/>
            </a:pPr>
            <a:r>
              <a:rPr lang="fr-FR" sz="3200" dirty="0" smtClean="0">
                <a:latin typeface="+mn-lt"/>
              </a:rPr>
              <a:t>Uni transversal et longitudinal</a:t>
            </a:r>
          </a:p>
          <a:p>
            <a:pPr marL="457200" indent="-457200">
              <a:spcAft>
                <a:spcPts val="1200"/>
              </a:spcAft>
              <a:buFont typeface="Courier New" panose="02070309020205020404" pitchFamily="49" charset="0"/>
              <a:buChar char="o"/>
            </a:pPr>
            <a:r>
              <a:rPr lang="fr-FR" sz="3200" dirty="0" smtClean="0">
                <a:latin typeface="+mn-lt"/>
              </a:rPr>
              <a:t> Carottages </a:t>
            </a:r>
            <a:r>
              <a:rPr lang="fr-FR" sz="3200" dirty="0" smtClean="0">
                <a:latin typeface="+mn-lt"/>
                <a:sym typeface="Symbol"/>
              </a:rPr>
              <a:t></a:t>
            </a:r>
            <a:r>
              <a:rPr lang="fr-FR" sz="3200" dirty="0" smtClean="0">
                <a:latin typeface="+mn-lt"/>
              </a:rPr>
              <a:t> 150</a:t>
            </a:r>
            <a:endParaRPr lang="fr-FR" sz="32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80023183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Espace réservé du pied de page 3"/>
          <p:cNvSpPr>
            <a:spLocks noGrp="1"/>
          </p:cNvSpPr>
          <p:nvPr>
            <p:ph type="ftr" sz="quarter" idx="11"/>
          </p:nvPr>
        </p:nvSpPr>
        <p:spPr bwMode="auto">
          <a:xfrm rot="16200000">
            <a:off x="6301793" y="2763255"/>
            <a:ext cx="4938291" cy="365125"/>
          </a:xfrm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fr-FR" sz="1800" b="1" dirty="0" smtClean="0">
                <a:ea typeface="ＭＳ Ｐゴシック" pitchFamily="-84" charset="-128"/>
              </a:rPr>
              <a:t>Forum TWS  décembre  </a:t>
            </a:r>
            <a:r>
              <a:rPr lang="fr-FR" sz="1800" b="1" dirty="0">
                <a:ea typeface="ＭＳ Ｐゴシック" pitchFamily="-84" charset="-128"/>
              </a:rPr>
              <a:t>2021 </a:t>
            </a:r>
            <a:r>
              <a:rPr lang="fr-FR" sz="1800" b="1" dirty="0" smtClean="0">
                <a:ea typeface="ＭＳ Ｐゴシック" pitchFamily="-84" charset="-128"/>
              </a:rPr>
              <a:t>   R. </a:t>
            </a:r>
            <a:r>
              <a:rPr lang="fr-FR" sz="1800" b="1" dirty="0" err="1" smtClean="0">
                <a:ea typeface="ＭＳ Ｐゴシック" pitchFamily="-84" charset="-128"/>
              </a:rPr>
              <a:t>Kobisch</a:t>
            </a:r>
            <a:endParaRPr lang="fr-FR" sz="1800" b="1" dirty="0" smtClean="0">
              <a:ea typeface="ＭＳ Ｐゴシック" pitchFamily="-84" charset="-128"/>
            </a:endParaRPr>
          </a:p>
        </p:txBody>
      </p:sp>
      <p:sp>
        <p:nvSpPr>
          <p:cNvPr id="2052" name="Espace réservé du numéro de diapositive 4"/>
          <p:cNvSpPr>
            <a:spLocks noGrp="1"/>
          </p:cNvSpPr>
          <p:nvPr>
            <p:ph type="sldNum" sz="quarter" idx="10"/>
          </p:nvPr>
        </p:nvSpPr>
        <p:spPr bwMode="auto">
          <a:noFill/>
          <a:ln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fld id="{474F6775-BA0F-4AA1-8186-44D97F344183}" type="slidenum">
              <a:rPr lang="fr-FR" smtClean="0"/>
              <a:pPr/>
              <a:t>22</a:t>
            </a:fld>
            <a:endParaRPr lang="fr-FR" dirty="0" smtClean="0"/>
          </a:p>
        </p:txBody>
      </p:sp>
      <p:pic>
        <p:nvPicPr>
          <p:cNvPr id="2053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050" y="239713"/>
            <a:ext cx="1443038" cy="819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ZoneTexte 2"/>
          <p:cNvSpPr txBox="1"/>
          <p:nvPr/>
        </p:nvSpPr>
        <p:spPr>
          <a:xfrm>
            <a:off x="2123728" y="332656"/>
            <a:ext cx="61206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000" b="1" dirty="0" smtClean="0">
                <a:solidFill>
                  <a:srgbClr val="0070C0"/>
                </a:solidFill>
                <a:latin typeface="+mj-lt"/>
              </a:rPr>
              <a:t>Mesures </a:t>
            </a:r>
            <a:r>
              <a:rPr lang="fr-FR" sz="4000" b="1" dirty="0">
                <a:solidFill>
                  <a:srgbClr val="0070C0"/>
                </a:solidFill>
                <a:latin typeface="+mj-lt"/>
              </a:rPr>
              <a:t>de </a:t>
            </a:r>
            <a:r>
              <a:rPr lang="fr-FR" sz="4000" b="1" dirty="0" smtClean="0">
                <a:solidFill>
                  <a:srgbClr val="0070C0"/>
                </a:solidFill>
                <a:latin typeface="+mj-lt"/>
              </a:rPr>
              <a:t>déflexion</a:t>
            </a:r>
            <a:endParaRPr lang="fr-FR" sz="4000" b="1" dirty="0">
              <a:solidFill>
                <a:srgbClr val="0070C0"/>
              </a:solidFill>
              <a:latin typeface="+mj-lt"/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3491880" y="4447713"/>
            <a:ext cx="13426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724150"/>
            <a:ext cx="8388424" cy="21852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ZoneTexte 1"/>
          <p:cNvSpPr txBox="1"/>
          <p:nvPr/>
        </p:nvSpPr>
        <p:spPr>
          <a:xfrm>
            <a:off x="2116189" y="5188591"/>
            <a:ext cx="533904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 err="1" smtClean="0"/>
              <a:t>Def</a:t>
            </a:r>
            <a:r>
              <a:rPr lang="fr-FR" sz="2800" baseline="-25000" dirty="0" err="1" smtClean="0"/>
              <a:t>cartéristique</a:t>
            </a:r>
            <a:r>
              <a:rPr lang="fr-FR" sz="2800" baseline="-25000" dirty="0" smtClean="0"/>
              <a:t> </a:t>
            </a:r>
            <a:r>
              <a:rPr lang="fr-FR" sz="2800" dirty="0" smtClean="0"/>
              <a:t>= 26/100 mm</a:t>
            </a:r>
          </a:p>
          <a:p>
            <a:r>
              <a:rPr lang="fr-FR" sz="2800" dirty="0" smtClean="0"/>
              <a:t>Quelques pointes à 40/100 mm</a:t>
            </a:r>
            <a:endParaRPr lang="fr-FR" sz="2800" dirty="0"/>
          </a:p>
        </p:txBody>
      </p:sp>
    </p:spTree>
    <p:extLst>
      <p:ext uri="{BB962C8B-B14F-4D97-AF65-F5344CB8AC3E}">
        <p14:creationId xmlns:p14="http://schemas.microsoft.com/office/powerpoint/2010/main" val="193783252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Espace réservé du pied de page 3"/>
          <p:cNvSpPr>
            <a:spLocks noGrp="1"/>
          </p:cNvSpPr>
          <p:nvPr>
            <p:ph type="ftr" sz="quarter" idx="11"/>
          </p:nvPr>
        </p:nvSpPr>
        <p:spPr bwMode="auto">
          <a:xfrm rot="16200000">
            <a:off x="6301793" y="2763255"/>
            <a:ext cx="4938291" cy="365125"/>
          </a:xfrm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fr-FR" sz="1800" b="1" dirty="0" smtClean="0">
                <a:ea typeface="ＭＳ Ｐゴシック" pitchFamily="-84" charset="-128"/>
              </a:rPr>
              <a:t>Forum TWS  décembre  </a:t>
            </a:r>
            <a:r>
              <a:rPr lang="fr-FR" sz="1800" b="1" dirty="0">
                <a:ea typeface="ＭＳ Ｐゴシック" pitchFamily="-84" charset="-128"/>
              </a:rPr>
              <a:t>2021 </a:t>
            </a:r>
            <a:r>
              <a:rPr lang="fr-FR" sz="1800" b="1" dirty="0" smtClean="0">
                <a:ea typeface="ＭＳ Ｐゴシック" pitchFamily="-84" charset="-128"/>
              </a:rPr>
              <a:t>   R. </a:t>
            </a:r>
            <a:r>
              <a:rPr lang="fr-FR" sz="1800" b="1" dirty="0" err="1" smtClean="0">
                <a:ea typeface="ＭＳ Ｐゴシック" pitchFamily="-84" charset="-128"/>
              </a:rPr>
              <a:t>Kobisch</a:t>
            </a:r>
            <a:endParaRPr lang="fr-FR" sz="1800" b="1" dirty="0" smtClean="0">
              <a:ea typeface="ＭＳ Ｐゴシック" pitchFamily="-84" charset="-128"/>
            </a:endParaRPr>
          </a:p>
        </p:txBody>
      </p:sp>
      <p:sp>
        <p:nvSpPr>
          <p:cNvPr id="2052" name="Espace réservé du numéro de diapositive 4"/>
          <p:cNvSpPr>
            <a:spLocks noGrp="1"/>
          </p:cNvSpPr>
          <p:nvPr>
            <p:ph type="sldNum" sz="quarter" idx="10"/>
          </p:nvPr>
        </p:nvSpPr>
        <p:spPr bwMode="auto">
          <a:noFill/>
          <a:ln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fld id="{474F6775-BA0F-4AA1-8186-44D97F344183}" type="slidenum">
              <a:rPr lang="fr-FR" smtClean="0"/>
              <a:pPr/>
              <a:t>23</a:t>
            </a:fld>
            <a:endParaRPr lang="fr-FR" dirty="0" smtClean="0"/>
          </a:p>
        </p:txBody>
      </p:sp>
      <p:pic>
        <p:nvPicPr>
          <p:cNvPr id="2053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050" y="239713"/>
            <a:ext cx="1443038" cy="819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ZoneTexte 2"/>
          <p:cNvSpPr txBox="1"/>
          <p:nvPr/>
        </p:nvSpPr>
        <p:spPr>
          <a:xfrm>
            <a:off x="1774144" y="387419"/>
            <a:ext cx="61206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000" b="1" dirty="0" smtClean="0">
                <a:solidFill>
                  <a:srgbClr val="0070C0"/>
                </a:solidFill>
                <a:latin typeface="+mj-lt"/>
              </a:rPr>
              <a:t>Dégradations en %</a:t>
            </a:r>
          </a:p>
        </p:txBody>
      </p:sp>
      <p:grpSp>
        <p:nvGrpSpPr>
          <p:cNvPr id="4" name="Groupe 3"/>
          <p:cNvGrpSpPr/>
          <p:nvPr/>
        </p:nvGrpSpPr>
        <p:grpSpPr>
          <a:xfrm>
            <a:off x="1634450" y="1290912"/>
            <a:ext cx="5097790" cy="5306439"/>
            <a:chOff x="1634450" y="1290913"/>
            <a:chExt cx="4233998" cy="4362450"/>
          </a:xfrm>
        </p:grpSpPr>
        <p:sp>
          <p:nvSpPr>
            <p:cNvPr id="8" name="ZoneTexte 7"/>
            <p:cNvSpPr txBox="1"/>
            <p:nvPr/>
          </p:nvSpPr>
          <p:spPr>
            <a:xfrm>
              <a:off x="4082722" y="4490851"/>
              <a:ext cx="134260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fr-FR"/>
            </a:p>
          </p:txBody>
        </p:sp>
        <p:pic>
          <p:nvPicPr>
            <p:cNvPr id="8194" name="Picture 2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34450" y="1290913"/>
              <a:ext cx="3876675" cy="43624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195" name="Picture 3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54023" y="1290913"/>
              <a:ext cx="1114425" cy="43243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24316467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Espace réservé du pied de page 3"/>
          <p:cNvSpPr>
            <a:spLocks noGrp="1"/>
          </p:cNvSpPr>
          <p:nvPr>
            <p:ph type="ftr" sz="quarter" idx="11"/>
          </p:nvPr>
        </p:nvSpPr>
        <p:spPr bwMode="auto">
          <a:xfrm rot="16200000">
            <a:off x="6301793" y="2763255"/>
            <a:ext cx="4938291" cy="365125"/>
          </a:xfrm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fr-FR" sz="1800" b="1" dirty="0" smtClean="0">
                <a:ea typeface="ＭＳ Ｐゴシック" pitchFamily="-84" charset="-128"/>
              </a:rPr>
              <a:t>Forum TWS  décembre  </a:t>
            </a:r>
            <a:r>
              <a:rPr lang="fr-FR" sz="1800" b="1" dirty="0">
                <a:ea typeface="ＭＳ Ｐゴシック" pitchFamily="-84" charset="-128"/>
              </a:rPr>
              <a:t>2021 </a:t>
            </a:r>
            <a:r>
              <a:rPr lang="fr-FR" sz="1800" b="1" dirty="0" smtClean="0">
                <a:ea typeface="ＭＳ Ｐゴシック" pitchFamily="-84" charset="-128"/>
              </a:rPr>
              <a:t>   R. </a:t>
            </a:r>
            <a:r>
              <a:rPr lang="fr-FR" sz="1800" b="1" dirty="0" err="1" smtClean="0">
                <a:ea typeface="ＭＳ Ｐゴシック" pitchFamily="-84" charset="-128"/>
              </a:rPr>
              <a:t>Kobisch</a:t>
            </a:r>
            <a:endParaRPr lang="fr-FR" sz="1800" b="1" dirty="0" smtClean="0">
              <a:ea typeface="ＭＳ Ｐゴシック" pitchFamily="-84" charset="-128"/>
            </a:endParaRPr>
          </a:p>
        </p:txBody>
      </p:sp>
      <p:sp>
        <p:nvSpPr>
          <p:cNvPr id="2052" name="Espace réservé du numéro de diapositive 4"/>
          <p:cNvSpPr>
            <a:spLocks noGrp="1"/>
          </p:cNvSpPr>
          <p:nvPr>
            <p:ph type="sldNum" sz="quarter" idx="10"/>
          </p:nvPr>
        </p:nvSpPr>
        <p:spPr bwMode="auto">
          <a:noFill/>
          <a:ln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fld id="{474F6775-BA0F-4AA1-8186-44D97F344183}" type="slidenum">
              <a:rPr lang="fr-FR" smtClean="0"/>
              <a:pPr/>
              <a:t>24</a:t>
            </a:fld>
            <a:endParaRPr lang="fr-FR" dirty="0" smtClean="0"/>
          </a:p>
        </p:txBody>
      </p:sp>
      <p:pic>
        <p:nvPicPr>
          <p:cNvPr id="2053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050" y="239713"/>
            <a:ext cx="1443038" cy="819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ZoneTexte 2"/>
          <p:cNvSpPr txBox="1"/>
          <p:nvPr/>
        </p:nvSpPr>
        <p:spPr>
          <a:xfrm>
            <a:off x="1774144" y="387419"/>
            <a:ext cx="61206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000" b="1" dirty="0" smtClean="0">
                <a:solidFill>
                  <a:srgbClr val="0070C0"/>
                </a:solidFill>
                <a:latin typeface="+mj-lt"/>
              </a:rPr>
              <a:t>Carottages 2005 </a:t>
            </a:r>
          </a:p>
        </p:txBody>
      </p:sp>
      <p:graphicFrame>
        <p:nvGraphicFramePr>
          <p:cNvPr id="2" name="Tableau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92945567"/>
              </p:ext>
            </p:extLst>
          </p:nvPr>
        </p:nvGraphicFramePr>
        <p:xfrm>
          <a:off x="867569" y="1268759"/>
          <a:ext cx="7160814" cy="511257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326433"/>
                <a:gridCol w="1326433"/>
                <a:gridCol w="1007320"/>
                <a:gridCol w="1166876"/>
                <a:gridCol w="1166876"/>
                <a:gridCol w="1166876"/>
              </a:tblGrid>
              <a:tr h="34264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fr-FR" sz="20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8255" marR="8255" marT="8255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2000" dirty="0" smtClean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Carotte </a:t>
                      </a:r>
                      <a:endParaRPr lang="fr-FR" sz="20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8255" marR="8255" marT="8255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2000" dirty="0" smtClean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L11</a:t>
                      </a:r>
                      <a:endParaRPr lang="fr-FR" sz="20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8255" marR="8255" marT="8255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2000" dirty="0" smtClean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L2</a:t>
                      </a:r>
                      <a:endParaRPr lang="fr-FR" sz="20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2000" dirty="0" smtClean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L12</a:t>
                      </a:r>
                      <a:endParaRPr lang="fr-FR" sz="20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2000" dirty="0" smtClean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L3</a:t>
                      </a:r>
                      <a:endParaRPr lang="fr-FR" sz="20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8255" marR="8255" marT="8255" marB="0" anchor="ctr"/>
                </a:tc>
              </a:tr>
              <a:tr h="409367">
                <a:tc row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2000" dirty="0" err="1" smtClean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BBDr</a:t>
                      </a:r>
                      <a:r>
                        <a:rPr lang="fr-FR" sz="2000" dirty="0" smtClean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 1994</a:t>
                      </a:r>
                      <a:endParaRPr lang="fr-FR" sz="20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8255" marR="8255" marT="8255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2000" dirty="0" smtClean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H</a:t>
                      </a:r>
                      <a:endParaRPr lang="fr-FR" sz="20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8255" marR="8255" marT="8255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400" dirty="0">
                          <a:effectLst/>
                        </a:rPr>
                        <a:t>3</a:t>
                      </a:r>
                      <a:endParaRPr lang="fr-FR" sz="20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8255" marR="8255" marT="8255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400">
                          <a:effectLst/>
                        </a:rPr>
                        <a:t>5</a:t>
                      </a:r>
                      <a:endParaRPr lang="fr-FR" sz="20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400" dirty="0">
                          <a:effectLst/>
                        </a:rPr>
                        <a:t>2.5</a:t>
                      </a:r>
                      <a:endParaRPr lang="fr-FR" sz="20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400" dirty="0">
                          <a:effectLst/>
                        </a:rPr>
                        <a:t>2</a:t>
                      </a:r>
                      <a:endParaRPr lang="fr-FR" sz="20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8255" marR="8255" marT="8255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409367">
                <a:tc v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fr-FR" sz="20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8255" marR="8255" marT="8255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2000" dirty="0" smtClean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État</a:t>
                      </a:r>
                      <a:endParaRPr lang="fr-FR" sz="20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8255" marR="8255" marT="8255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400" dirty="0">
                          <a:effectLst/>
                        </a:rPr>
                        <a:t>S</a:t>
                      </a:r>
                      <a:endParaRPr lang="fr-FR" sz="20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8255" marR="8255" marT="8255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400" dirty="0">
                          <a:effectLst/>
                        </a:rPr>
                        <a:t>F</a:t>
                      </a:r>
                      <a:endParaRPr lang="fr-FR" sz="20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400" dirty="0">
                          <a:effectLst/>
                        </a:rPr>
                        <a:t>S</a:t>
                      </a:r>
                      <a:endParaRPr lang="fr-FR" sz="20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400">
                          <a:effectLst/>
                        </a:rPr>
                        <a:t>S</a:t>
                      </a:r>
                      <a:endParaRPr lang="fr-FR" sz="20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8255" marR="8255" marT="8255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409367">
                <a:tc v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fr-FR" sz="20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8255" marR="8255" marT="8255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2000" dirty="0" smtClean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interface</a:t>
                      </a:r>
                      <a:endParaRPr lang="fr-FR" sz="20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8255" marR="8255" marT="8255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400" dirty="0">
                          <a:effectLst/>
                        </a:rPr>
                        <a:t>C</a:t>
                      </a:r>
                      <a:endParaRPr lang="fr-FR" sz="20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8255" marR="8255" marT="8255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400">
                          <a:effectLst/>
                        </a:rPr>
                        <a:t>C</a:t>
                      </a:r>
                      <a:endParaRPr lang="fr-FR" sz="20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400" dirty="0">
                          <a:effectLst/>
                        </a:rPr>
                        <a:t>C</a:t>
                      </a:r>
                      <a:endParaRPr lang="fr-FR" sz="20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2400" dirty="0">
                          <a:effectLst/>
                        </a:rPr>
                        <a:t>C</a:t>
                      </a:r>
                      <a:endParaRPr lang="fr-FR" sz="20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8255" marR="8255" marT="8255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409367">
                <a:tc row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2000" dirty="0" smtClean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BBSG 1977</a:t>
                      </a:r>
                      <a:endParaRPr lang="fr-FR" sz="20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8255" marR="8255" marT="8255" marB="0" anchor="ctr"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2000" dirty="0" smtClean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H</a:t>
                      </a:r>
                      <a:endParaRPr lang="fr-FR" sz="20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8255" marR="8255" marT="8255" marB="0" anchor="ctr"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2400" dirty="0">
                          <a:effectLst/>
                        </a:rPr>
                        <a:t>12</a:t>
                      </a:r>
                      <a:endParaRPr lang="fr-FR" sz="20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8255" marR="8255" marT="8255" marB="0" anchor="ctr"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2400">
                          <a:effectLst/>
                        </a:rPr>
                        <a:t>13</a:t>
                      </a:r>
                      <a:endParaRPr lang="fr-FR" sz="20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2400" dirty="0">
                          <a:effectLst/>
                        </a:rPr>
                        <a:t>11</a:t>
                      </a:r>
                      <a:endParaRPr lang="fr-FR" sz="20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2400">
                          <a:effectLst/>
                        </a:rPr>
                        <a:t>10.5</a:t>
                      </a:r>
                      <a:endParaRPr lang="fr-FR" sz="20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8255" marR="8255" marT="8255" marB="0" anchor="ctr"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</a:tr>
              <a:tr h="409367">
                <a:tc v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fr-FR" sz="20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8255" marR="8255" marT="8255" marB="0" anchor="ctr"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2000" dirty="0" smtClean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Etat</a:t>
                      </a:r>
                      <a:endParaRPr lang="fr-FR" sz="20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8255" marR="8255" marT="8255" marB="0" anchor="ctr"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2400" dirty="0">
                          <a:effectLst/>
                        </a:rPr>
                        <a:t>S</a:t>
                      </a:r>
                      <a:endParaRPr lang="fr-FR" sz="20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8255" marR="8255" marT="8255" marB="0" anchor="ctr"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2400" dirty="0">
                          <a:effectLst/>
                        </a:rPr>
                        <a:t>F</a:t>
                      </a:r>
                      <a:endParaRPr lang="fr-FR" sz="20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2400">
                          <a:effectLst/>
                        </a:rPr>
                        <a:t>S</a:t>
                      </a:r>
                      <a:endParaRPr lang="fr-FR" sz="20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2400">
                          <a:effectLst/>
                        </a:rPr>
                        <a:t>S</a:t>
                      </a:r>
                      <a:endParaRPr lang="fr-FR" sz="20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8255" marR="8255" marT="8255" marB="0" anchor="ctr"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</a:tr>
              <a:tr h="409367">
                <a:tc v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fr-FR" sz="20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8255" marR="8255" marT="8255" marB="0" anchor="ctr"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2000" dirty="0" smtClean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interface</a:t>
                      </a:r>
                      <a:endParaRPr lang="fr-FR" sz="20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8255" marR="8255" marT="8255" marB="0" anchor="ctr"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2400" dirty="0">
                          <a:effectLst/>
                        </a:rPr>
                        <a:t>C</a:t>
                      </a:r>
                      <a:endParaRPr lang="fr-FR" sz="20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8255" marR="8255" marT="8255" marB="0" anchor="ctr"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2400" dirty="0">
                          <a:effectLst/>
                        </a:rPr>
                        <a:t>C</a:t>
                      </a:r>
                      <a:endParaRPr lang="fr-FR" sz="20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2400" dirty="0">
                          <a:effectLst/>
                        </a:rPr>
                        <a:t>C</a:t>
                      </a:r>
                      <a:endParaRPr lang="fr-FR" sz="20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2400" dirty="0">
                          <a:effectLst/>
                        </a:rPr>
                        <a:t>D</a:t>
                      </a:r>
                      <a:endParaRPr lang="fr-FR" sz="20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8255" marR="8255" marT="8255" marB="0" anchor="ctr"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</a:tr>
              <a:tr h="409367">
                <a:tc row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2000" dirty="0" smtClean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BBSG 1972</a:t>
                      </a:r>
                      <a:endParaRPr lang="fr-FR" sz="20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8255" marR="8255" marT="8255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2000" dirty="0" smtClean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H</a:t>
                      </a:r>
                      <a:endParaRPr lang="fr-FR" sz="20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8255" marR="8255" marT="8255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2400" dirty="0">
                          <a:effectLst/>
                        </a:rPr>
                        <a:t>6.5</a:t>
                      </a:r>
                      <a:endParaRPr lang="fr-FR" sz="20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8255" marR="8255" marT="8255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2400" dirty="0">
                          <a:effectLst/>
                        </a:rPr>
                        <a:t>9</a:t>
                      </a:r>
                      <a:endParaRPr lang="fr-FR" sz="20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2400">
                          <a:effectLst/>
                        </a:rPr>
                        <a:t>3.5</a:t>
                      </a:r>
                      <a:endParaRPr lang="fr-FR" sz="20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2400">
                          <a:effectLst/>
                        </a:rPr>
                        <a:t>5.5</a:t>
                      </a:r>
                      <a:endParaRPr lang="fr-FR" sz="20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8255" marR="8255" marT="8255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  <a:tr h="409367">
                <a:tc v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fr-FR" sz="20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8255" marR="8255" marT="8255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2000" dirty="0" smtClean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Etat</a:t>
                      </a:r>
                      <a:endParaRPr lang="fr-FR" sz="20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8255" marR="8255" marT="8255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2400" dirty="0">
                          <a:effectLst/>
                        </a:rPr>
                        <a:t>S</a:t>
                      </a:r>
                      <a:endParaRPr lang="fr-FR" sz="20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8255" marR="8255" marT="8255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2400" dirty="0">
                          <a:effectLst/>
                        </a:rPr>
                        <a:t>F</a:t>
                      </a:r>
                      <a:endParaRPr lang="fr-FR" sz="20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2400">
                          <a:effectLst/>
                        </a:rPr>
                        <a:t>S</a:t>
                      </a:r>
                      <a:endParaRPr lang="fr-FR" sz="20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2400">
                          <a:effectLst/>
                        </a:rPr>
                        <a:t>S</a:t>
                      </a:r>
                      <a:endParaRPr lang="fr-FR" sz="20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8255" marR="8255" marT="8255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  <a:tr h="409367">
                <a:tc v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fr-FR" sz="20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8255" marR="8255" marT="8255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2000" dirty="0" smtClean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Interface</a:t>
                      </a:r>
                      <a:endParaRPr lang="fr-FR" sz="20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8255" marR="8255" marT="8255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2400">
                          <a:effectLst/>
                        </a:rPr>
                        <a:t>C</a:t>
                      </a:r>
                      <a:endParaRPr lang="fr-FR" sz="20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8255" marR="8255" marT="8255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2400" dirty="0">
                          <a:effectLst/>
                        </a:rPr>
                        <a:t>D</a:t>
                      </a:r>
                      <a:endParaRPr lang="fr-FR" sz="20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2400" dirty="0">
                          <a:effectLst/>
                        </a:rPr>
                        <a:t>C</a:t>
                      </a:r>
                      <a:endParaRPr lang="fr-FR" sz="20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2400" dirty="0">
                          <a:effectLst/>
                        </a:rPr>
                        <a:t>D</a:t>
                      </a:r>
                      <a:endParaRPr lang="fr-FR" sz="20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8255" marR="8255" marT="8255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  <a:tr h="40936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2000" dirty="0" smtClean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GB 1972</a:t>
                      </a:r>
                      <a:endParaRPr lang="fr-FR" sz="20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8255" marR="8255" marT="8255" marB="0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2000" dirty="0" smtClean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H</a:t>
                      </a:r>
                      <a:endParaRPr lang="fr-FR" sz="20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8255" marR="8255" marT="8255" marB="0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2400" dirty="0">
                          <a:effectLst/>
                        </a:rPr>
                        <a:t>17</a:t>
                      </a:r>
                      <a:endParaRPr lang="fr-FR" sz="20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8255" marR="8255" marT="8255" marB="0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2400" dirty="0">
                          <a:effectLst/>
                        </a:rPr>
                        <a:t>19</a:t>
                      </a:r>
                      <a:endParaRPr lang="fr-FR" sz="20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2400" dirty="0">
                          <a:effectLst/>
                        </a:rPr>
                        <a:t>17</a:t>
                      </a:r>
                      <a:endParaRPr lang="fr-FR" sz="20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2400" dirty="0">
                          <a:effectLst/>
                        </a:rPr>
                        <a:t>10</a:t>
                      </a:r>
                      <a:endParaRPr lang="fr-FR" sz="20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8255" marR="8255" marT="8255" marB="0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67625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fr-FR" sz="20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8255" marR="8255" marT="8255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2000" dirty="0" smtClean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dégradations</a:t>
                      </a:r>
                      <a:endParaRPr lang="fr-FR" sz="20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8255" marR="8255" marT="8255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2400" dirty="0">
                          <a:effectLst/>
                          <a:latin typeface="Arial"/>
                          <a:ea typeface="Arial Unicode MS"/>
                          <a:cs typeface="Arial"/>
                        </a:rPr>
                        <a:t>RAS</a:t>
                      </a:r>
                      <a:endParaRPr lang="fr-FR" sz="20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8255" marR="8255" marT="8255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2400" dirty="0" err="1">
                          <a:effectLst/>
                          <a:latin typeface="Arial"/>
                          <a:ea typeface="Arial Unicode MS"/>
                          <a:cs typeface="Arial"/>
                        </a:rPr>
                        <a:t>Ft</a:t>
                      </a:r>
                      <a:r>
                        <a:rPr lang="fr-FR" sz="2400" dirty="0">
                          <a:effectLst/>
                          <a:latin typeface="Arial"/>
                          <a:ea typeface="Arial Unicode MS"/>
                          <a:cs typeface="Arial"/>
                        </a:rPr>
                        <a:t> C</a:t>
                      </a:r>
                      <a:endParaRPr lang="fr-FR" sz="20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2400" dirty="0">
                          <a:effectLst/>
                          <a:latin typeface="Arial"/>
                          <a:ea typeface="Arial Unicode MS"/>
                          <a:cs typeface="Arial"/>
                        </a:rPr>
                        <a:t>RAS</a:t>
                      </a:r>
                      <a:endParaRPr lang="fr-FR" sz="20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2400" dirty="0">
                          <a:effectLst/>
                          <a:latin typeface="Arial"/>
                          <a:ea typeface="Arial Unicode MS"/>
                          <a:cs typeface="Arial"/>
                        </a:rPr>
                        <a:t>FAÎ</a:t>
                      </a:r>
                      <a:endParaRPr lang="fr-FR" sz="20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8255" marR="8255" marT="8255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758984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Espace réservé du pied de page 3"/>
          <p:cNvSpPr>
            <a:spLocks noGrp="1"/>
          </p:cNvSpPr>
          <p:nvPr>
            <p:ph type="ftr" sz="quarter" idx="11"/>
          </p:nvPr>
        </p:nvSpPr>
        <p:spPr bwMode="auto">
          <a:xfrm rot="16200000">
            <a:off x="6301793" y="2763255"/>
            <a:ext cx="4938291" cy="365125"/>
          </a:xfrm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fr-FR" sz="1800" b="1" dirty="0" smtClean="0">
                <a:ea typeface="ＭＳ Ｐゴシック" pitchFamily="-84" charset="-128"/>
              </a:rPr>
              <a:t>Forum TWS  décembre  </a:t>
            </a:r>
            <a:r>
              <a:rPr lang="fr-FR" sz="1800" b="1" dirty="0">
                <a:ea typeface="ＭＳ Ｐゴシック" pitchFamily="-84" charset="-128"/>
              </a:rPr>
              <a:t>2021 </a:t>
            </a:r>
            <a:r>
              <a:rPr lang="fr-FR" sz="1800" b="1" dirty="0" smtClean="0">
                <a:ea typeface="ＭＳ Ｐゴシック" pitchFamily="-84" charset="-128"/>
              </a:rPr>
              <a:t>   R. </a:t>
            </a:r>
            <a:r>
              <a:rPr lang="fr-FR" sz="1800" b="1" dirty="0" err="1" smtClean="0">
                <a:ea typeface="ＭＳ Ｐゴシック" pitchFamily="-84" charset="-128"/>
              </a:rPr>
              <a:t>Kobisch</a:t>
            </a:r>
            <a:endParaRPr lang="fr-FR" sz="1800" b="1" dirty="0" smtClean="0">
              <a:ea typeface="ＭＳ Ｐゴシック" pitchFamily="-84" charset="-128"/>
            </a:endParaRPr>
          </a:p>
        </p:txBody>
      </p:sp>
      <p:sp>
        <p:nvSpPr>
          <p:cNvPr id="2052" name="Espace réservé du numéro de diapositive 4"/>
          <p:cNvSpPr>
            <a:spLocks noGrp="1"/>
          </p:cNvSpPr>
          <p:nvPr>
            <p:ph type="sldNum" sz="quarter" idx="10"/>
          </p:nvPr>
        </p:nvSpPr>
        <p:spPr bwMode="auto">
          <a:noFill/>
          <a:ln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fld id="{474F6775-BA0F-4AA1-8186-44D97F344183}" type="slidenum">
              <a:rPr lang="fr-FR" smtClean="0"/>
              <a:pPr/>
              <a:t>25</a:t>
            </a:fld>
            <a:endParaRPr lang="fr-FR" dirty="0" smtClean="0"/>
          </a:p>
        </p:txBody>
      </p:sp>
      <p:pic>
        <p:nvPicPr>
          <p:cNvPr id="2053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050" y="239713"/>
            <a:ext cx="1443038" cy="819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ZoneTexte 2"/>
          <p:cNvSpPr txBox="1"/>
          <p:nvPr/>
        </p:nvSpPr>
        <p:spPr>
          <a:xfrm>
            <a:off x="1774144" y="387419"/>
            <a:ext cx="61206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000" b="1" dirty="0" smtClean="0">
                <a:solidFill>
                  <a:srgbClr val="0070C0"/>
                </a:solidFill>
                <a:latin typeface="+mj-lt"/>
              </a:rPr>
              <a:t>Carottages 2005 </a:t>
            </a:r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8123" y="1100230"/>
            <a:ext cx="1628775" cy="5476875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1082575"/>
            <a:ext cx="1590675" cy="5162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5320" y="1100230"/>
            <a:ext cx="1438275" cy="517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ZoneTexte 9"/>
          <p:cNvSpPr txBox="1"/>
          <p:nvPr/>
        </p:nvSpPr>
        <p:spPr>
          <a:xfrm rot="16200000">
            <a:off x="6177484" y="2622103"/>
            <a:ext cx="25922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>
                <a:solidFill>
                  <a:srgbClr val="FF0000"/>
                </a:solidFill>
              </a:rPr>
              <a:t>Sur faïençage </a:t>
            </a:r>
            <a:endParaRPr lang="fr-FR" b="1" dirty="0">
              <a:solidFill>
                <a:srgbClr val="FF0000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 rot="16200000">
            <a:off x="-232252" y="3136365"/>
            <a:ext cx="219964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fr-FR" b="1" dirty="0">
                <a:solidFill>
                  <a:srgbClr val="FF0000"/>
                </a:solidFill>
              </a:rPr>
              <a:t>Zone bon état</a:t>
            </a:r>
          </a:p>
        </p:txBody>
      </p:sp>
      <p:sp>
        <p:nvSpPr>
          <p:cNvPr id="7" name="Rectangle 6"/>
          <p:cNvSpPr/>
          <p:nvPr/>
        </p:nvSpPr>
        <p:spPr>
          <a:xfrm>
            <a:off x="323528" y="1058863"/>
            <a:ext cx="4752528" cy="568250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4898205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Espace réservé du pied de page 3"/>
          <p:cNvSpPr>
            <a:spLocks noGrp="1"/>
          </p:cNvSpPr>
          <p:nvPr>
            <p:ph type="ftr" sz="quarter" idx="11"/>
          </p:nvPr>
        </p:nvSpPr>
        <p:spPr bwMode="auto">
          <a:xfrm rot="16200000">
            <a:off x="6301793" y="2763255"/>
            <a:ext cx="4938291" cy="365125"/>
          </a:xfrm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fr-FR" sz="1800" b="1" dirty="0" smtClean="0">
                <a:ea typeface="ＭＳ Ｐゴシック" pitchFamily="-84" charset="-128"/>
              </a:rPr>
              <a:t>Forum TWS  décembre  </a:t>
            </a:r>
            <a:r>
              <a:rPr lang="fr-FR" sz="1800" b="1" dirty="0">
                <a:ea typeface="ＭＳ Ｐゴシック" pitchFamily="-84" charset="-128"/>
              </a:rPr>
              <a:t>2021 </a:t>
            </a:r>
            <a:r>
              <a:rPr lang="fr-FR" sz="1800" b="1" dirty="0" smtClean="0">
                <a:ea typeface="ＭＳ Ｐゴシック" pitchFamily="-84" charset="-128"/>
              </a:rPr>
              <a:t>   R. </a:t>
            </a:r>
            <a:r>
              <a:rPr lang="fr-FR" sz="1800" b="1" dirty="0" err="1" smtClean="0">
                <a:ea typeface="ＭＳ Ｐゴシック" pitchFamily="-84" charset="-128"/>
              </a:rPr>
              <a:t>Kobisch</a:t>
            </a:r>
            <a:endParaRPr lang="fr-FR" sz="1800" b="1" dirty="0" smtClean="0">
              <a:ea typeface="ＭＳ Ｐゴシック" pitchFamily="-84" charset="-128"/>
            </a:endParaRPr>
          </a:p>
        </p:txBody>
      </p:sp>
      <p:sp>
        <p:nvSpPr>
          <p:cNvPr id="2052" name="Espace réservé du numéro de diapositive 4"/>
          <p:cNvSpPr>
            <a:spLocks noGrp="1"/>
          </p:cNvSpPr>
          <p:nvPr>
            <p:ph type="sldNum" sz="quarter" idx="10"/>
          </p:nvPr>
        </p:nvSpPr>
        <p:spPr bwMode="auto">
          <a:noFill/>
          <a:ln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fld id="{474F6775-BA0F-4AA1-8186-44D97F344183}" type="slidenum">
              <a:rPr lang="fr-FR" smtClean="0"/>
              <a:pPr/>
              <a:t>26</a:t>
            </a:fld>
            <a:endParaRPr lang="fr-FR" dirty="0" smtClean="0"/>
          </a:p>
        </p:txBody>
      </p:sp>
      <p:pic>
        <p:nvPicPr>
          <p:cNvPr id="2053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050" y="239713"/>
            <a:ext cx="1443038" cy="819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ZoneTexte 2"/>
          <p:cNvSpPr txBox="1"/>
          <p:nvPr/>
        </p:nvSpPr>
        <p:spPr>
          <a:xfrm>
            <a:off x="1774144" y="387419"/>
            <a:ext cx="61206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000" b="1" dirty="0" smtClean="0">
                <a:solidFill>
                  <a:srgbClr val="0070C0"/>
                </a:solidFill>
                <a:latin typeface="+mj-lt"/>
              </a:rPr>
              <a:t>Carottages 2005 </a:t>
            </a:r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3768" y="1556792"/>
            <a:ext cx="5657850" cy="5105400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4184" y="2177799"/>
            <a:ext cx="1129807" cy="4479999"/>
          </a:xfrm>
          <a:prstGeom prst="rect">
            <a:avLst/>
          </a:prstGeom>
        </p:spPr>
      </p:pic>
      <p:sp>
        <p:nvSpPr>
          <p:cNvPr id="4" name="ZoneTexte 3"/>
          <p:cNvSpPr txBox="1"/>
          <p:nvPr/>
        </p:nvSpPr>
        <p:spPr>
          <a:xfrm>
            <a:off x="624933" y="1136737"/>
            <a:ext cx="25922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>
                <a:solidFill>
                  <a:srgbClr val="FF0000"/>
                </a:solidFill>
              </a:rPr>
              <a:t>Sur faïençage </a:t>
            </a:r>
            <a:endParaRPr lang="fr-FR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674770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Espace réservé du pied de page 3"/>
          <p:cNvSpPr>
            <a:spLocks noGrp="1"/>
          </p:cNvSpPr>
          <p:nvPr>
            <p:ph type="ftr" sz="quarter" idx="11"/>
          </p:nvPr>
        </p:nvSpPr>
        <p:spPr bwMode="auto">
          <a:xfrm rot="16200000">
            <a:off x="6301793" y="2763255"/>
            <a:ext cx="4938291" cy="365125"/>
          </a:xfrm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fr-FR" sz="1800" b="1" dirty="0" smtClean="0">
                <a:ea typeface="ＭＳ Ｐゴシック" pitchFamily="-84" charset="-128"/>
              </a:rPr>
              <a:t>Forum TWS  décembre  </a:t>
            </a:r>
            <a:r>
              <a:rPr lang="fr-FR" sz="1800" b="1" dirty="0">
                <a:ea typeface="ＭＳ Ｐゴシック" pitchFamily="-84" charset="-128"/>
              </a:rPr>
              <a:t>2021 </a:t>
            </a:r>
            <a:r>
              <a:rPr lang="fr-FR" sz="1800" b="1" dirty="0" smtClean="0">
                <a:ea typeface="ＭＳ Ｐゴシック" pitchFamily="-84" charset="-128"/>
              </a:rPr>
              <a:t>   R. </a:t>
            </a:r>
            <a:r>
              <a:rPr lang="fr-FR" sz="1800" b="1" dirty="0" err="1" smtClean="0">
                <a:ea typeface="ＭＳ Ｐゴシック" pitchFamily="-84" charset="-128"/>
              </a:rPr>
              <a:t>Kobisch</a:t>
            </a:r>
            <a:endParaRPr lang="fr-FR" sz="1800" b="1" dirty="0" smtClean="0">
              <a:ea typeface="ＭＳ Ｐゴシック" pitchFamily="-84" charset="-128"/>
            </a:endParaRPr>
          </a:p>
        </p:txBody>
      </p:sp>
      <p:sp>
        <p:nvSpPr>
          <p:cNvPr id="2052" name="Espace réservé du numéro de diapositive 4"/>
          <p:cNvSpPr>
            <a:spLocks noGrp="1"/>
          </p:cNvSpPr>
          <p:nvPr>
            <p:ph type="sldNum" sz="quarter" idx="10"/>
          </p:nvPr>
        </p:nvSpPr>
        <p:spPr bwMode="auto">
          <a:noFill/>
          <a:ln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fld id="{474F6775-BA0F-4AA1-8186-44D97F344183}" type="slidenum">
              <a:rPr lang="fr-FR" smtClean="0"/>
              <a:pPr/>
              <a:t>27</a:t>
            </a:fld>
            <a:endParaRPr lang="fr-FR" dirty="0" smtClean="0"/>
          </a:p>
        </p:txBody>
      </p:sp>
      <p:pic>
        <p:nvPicPr>
          <p:cNvPr id="2053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050" y="239713"/>
            <a:ext cx="1443038" cy="819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ZoneTexte 2"/>
          <p:cNvSpPr txBox="1"/>
          <p:nvPr/>
        </p:nvSpPr>
        <p:spPr>
          <a:xfrm>
            <a:off x="1907704" y="239713"/>
            <a:ext cx="57606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b="1" dirty="0" smtClean="0">
                <a:solidFill>
                  <a:srgbClr val="0070C0"/>
                </a:solidFill>
                <a:latin typeface="+mj-lt"/>
              </a:rPr>
              <a:t>Application d’ERASMUS </a:t>
            </a:r>
            <a:endParaRPr lang="fr-FR" sz="4000" b="1" dirty="0">
              <a:solidFill>
                <a:srgbClr val="0070C0"/>
              </a:solidFill>
              <a:latin typeface="+mj-lt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732" y="1556792"/>
            <a:ext cx="8244408" cy="38864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0222067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Espace réservé du pied de page 3"/>
          <p:cNvSpPr>
            <a:spLocks noGrp="1"/>
          </p:cNvSpPr>
          <p:nvPr>
            <p:ph type="ftr" sz="quarter" idx="11"/>
          </p:nvPr>
        </p:nvSpPr>
        <p:spPr bwMode="auto">
          <a:xfrm rot="16200000">
            <a:off x="6301793" y="2763255"/>
            <a:ext cx="4938291" cy="365125"/>
          </a:xfrm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fr-FR" sz="1800" b="1" dirty="0" smtClean="0">
                <a:ea typeface="ＭＳ Ｐゴシック" pitchFamily="-84" charset="-128"/>
              </a:rPr>
              <a:t>Forum TWS  décembre  </a:t>
            </a:r>
            <a:r>
              <a:rPr lang="fr-FR" sz="1800" b="1" dirty="0">
                <a:ea typeface="ＭＳ Ｐゴシック" pitchFamily="-84" charset="-128"/>
              </a:rPr>
              <a:t>2021 </a:t>
            </a:r>
            <a:r>
              <a:rPr lang="fr-FR" sz="1800" b="1" dirty="0" smtClean="0">
                <a:ea typeface="ＭＳ Ｐゴシック" pitchFamily="-84" charset="-128"/>
              </a:rPr>
              <a:t>   R. </a:t>
            </a:r>
            <a:r>
              <a:rPr lang="fr-FR" sz="1800" b="1" dirty="0" err="1" smtClean="0">
                <a:ea typeface="ＭＳ Ｐゴシック" pitchFamily="-84" charset="-128"/>
              </a:rPr>
              <a:t>Kobisch</a:t>
            </a:r>
            <a:endParaRPr lang="fr-FR" sz="1800" b="1" dirty="0" smtClean="0">
              <a:ea typeface="ＭＳ Ｐゴシック" pitchFamily="-84" charset="-128"/>
            </a:endParaRPr>
          </a:p>
        </p:txBody>
      </p:sp>
      <p:sp>
        <p:nvSpPr>
          <p:cNvPr id="2052" name="Espace réservé du numéro de diapositive 4"/>
          <p:cNvSpPr>
            <a:spLocks noGrp="1"/>
          </p:cNvSpPr>
          <p:nvPr>
            <p:ph type="sldNum" sz="quarter" idx="10"/>
          </p:nvPr>
        </p:nvSpPr>
        <p:spPr bwMode="auto">
          <a:noFill/>
          <a:ln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fld id="{474F6775-BA0F-4AA1-8186-44D97F344183}" type="slidenum">
              <a:rPr lang="fr-FR" smtClean="0"/>
              <a:pPr/>
              <a:t>28</a:t>
            </a:fld>
            <a:endParaRPr lang="fr-FR" dirty="0" smtClean="0"/>
          </a:p>
        </p:txBody>
      </p:sp>
      <p:pic>
        <p:nvPicPr>
          <p:cNvPr id="2053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050" y="239713"/>
            <a:ext cx="1443038" cy="819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ZoneTexte 2"/>
          <p:cNvSpPr txBox="1"/>
          <p:nvPr/>
        </p:nvSpPr>
        <p:spPr>
          <a:xfrm>
            <a:off x="1691680" y="221849"/>
            <a:ext cx="626469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b="1" dirty="0" smtClean="0">
                <a:solidFill>
                  <a:srgbClr val="0070C0"/>
                </a:solidFill>
                <a:latin typeface="+mj-lt"/>
              </a:rPr>
              <a:t>Evolution des dommages au niveau de la carotte L11 </a:t>
            </a:r>
            <a:r>
              <a:rPr lang="fr-FR" sz="2800" b="1" i="1" dirty="0" smtClean="0">
                <a:solidFill>
                  <a:srgbClr val="0070C0"/>
                </a:solidFill>
                <a:latin typeface="+mj-lt"/>
              </a:rPr>
              <a:t>zone en bon état </a:t>
            </a:r>
            <a:endParaRPr lang="fr-FR" sz="2800" b="1" i="1" dirty="0">
              <a:solidFill>
                <a:srgbClr val="0070C0"/>
              </a:solidFill>
              <a:latin typeface="+mj-lt"/>
            </a:endParaRPr>
          </a:p>
        </p:txBody>
      </p:sp>
      <p:sp>
        <p:nvSpPr>
          <p:cNvPr id="2" name="ZoneTexte 1"/>
          <p:cNvSpPr txBox="1"/>
          <p:nvPr/>
        </p:nvSpPr>
        <p:spPr>
          <a:xfrm>
            <a:off x="2339752" y="1429787"/>
            <a:ext cx="44971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Résultat du diagnostic</a:t>
            </a:r>
            <a:endParaRPr lang="fr-FR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2044298"/>
            <a:ext cx="5393977" cy="44327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4788880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Espace réservé du pied de page 3"/>
          <p:cNvSpPr>
            <a:spLocks noGrp="1"/>
          </p:cNvSpPr>
          <p:nvPr>
            <p:ph type="ftr" sz="quarter" idx="11"/>
          </p:nvPr>
        </p:nvSpPr>
        <p:spPr bwMode="auto">
          <a:xfrm rot="16200000">
            <a:off x="6301793" y="2763255"/>
            <a:ext cx="4938291" cy="365125"/>
          </a:xfrm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fr-FR" sz="1800" b="1" dirty="0" smtClean="0">
                <a:ea typeface="ＭＳ Ｐゴシック" pitchFamily="-84" charset="-128"/>
              </a:rPr>
              <a:t>Forum TWS  décembre  </a:t>
            </a:r>
            <a:r>
              <a:rPr lang="fr-FR" sz="1800" b="1" dirty="0">
                <a:ea typeface="ＭＳ Ｐゴシック" pitchFamily="-84" charset="-128"/>
              </a:rPr>
              <a:t>2021 </a:t>
            </a:r>
            <a:r>
              <a:rPr lang="fr-FR" sz="1800" b="1" dirty="0" smtClean="0">
                <a:ea typeface="ＭＳ Ｐゴシック" pitchFamily="-84" charset="-128"/>
              </a:rPr>
              <a:t>   R. </a:t>
            </a:r>
            <a:r>
              <a:rPr lang="fr-FR" sz="1800" b="1" dirty="0" err="1" smtClean="0">
                <a:ea typeface="ＭＳ Ｐゴシック" pitchFamily="-84" charset="-128"/>
              </a:rPr>
              <a:t>Kobisch</a:t>
            </a:r>
            <a:endParaRPr lang="fr-FR" sz="1800" b="1" dirty="0" smtClean="0">
              <a:ea typeface="ＭＳ Ｐゴシック" pitchFamily="-84" charset="-128"/>
            </a:endParaRPr>
          </a:p>
        </p:txBody>
      </p:sp>
      <p:sp>
        <p:nvSpPr>
          <p:cNvPr id="2052" name="Espace réservé du numéro de diapositive 4"/>
          <p:cNvSpPr>
            <a:spLocks noGrp="1"/>
          </p:cNvSpPr>
          <p:nvPr>
            <p:ph type="sldNum" sz="quarter" idx="10"/>
          </p:nvPr>
        </p:nvSpPr>
        <p:spPr bwMode="auto">
          <a:noFill/>
          <a:ln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fld id="{474F6775-BA0F-4AA1-8186-44D97F344183}" type="slidenum">
              <a:rPr lang="fr-FR" smtClean="0"/>
              <a:pPr/>
              <a:t>29</a:t>
            </a:fld>
            <a:endParaRPr lang="fr-FR" dirty="0" smtClean="0"/>
          </a:p>
        </p:txBody>
      </p:sp>
      <p:pic>
        <p:nvPicPr>
          <p:cNvPr id="2053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050" y="239713"/>
            <a:ext cx="1443038" cy="819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462744"/>
            <a:ext cx="3514725" cy="547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8" y="1916832"/>
            <a:ext cx="4991100" cy="4162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ZoneTexte 4"/>
          <p:cNvSpPr txBox="1"/>
          <p:nvPr/>
        </p:nvSpPr>
        <p:spPr>
          <a:xfrm>
            <a:off x="6156176" y="3429000"/>
            <a:ext cx="1728192" cy="156966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fr-FR" dirty="0" smtClean="0"/>
              <a:t>D = 2% pour un risque de 50%</a:t>
            </a:r>
            <a:endParaRPr lang="fr-FR" dirty="0"/>
          </a:p>
        </p:txBody>
      </p:sp>
      <p:cxnSp>
        <p:nvCxnSpPr>
          <p:cNvPr id="7" name="Connecteur droit avec flèche 6"/>
          <p:cNvCxnSpPr>
            <a:stCxn id="5" idx="0"/>
          </p:cNvCxnSpPr>
          <p:nvPr/>
        </p:nvCxnSpPr>
        <p:spPr>
          <a:xfrm flipV="1">
            <a:off x="7020272" y="2564904"/>
            <a:ext cx="1008112" cy="864096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ZoneTexte 14"/>
          <p:cNvSpPr txBox="1"/>
          <p:nvPr/>
        </p:nvSpPr>
        <p:spPr>
          <a:xfrm>
            <a:off x="1785392" y="250515"/>
            <a:ext cx="626469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b="1" dirty="0" smtClean="0">
                <a:solidFill>
                  <a:srgbClr val="0070C0"/>
                </a:solidFill>
                <a:latin typeface="+mj-lt"/>
              </a:rPr>
              <a:t>Evolution des dommages au niveau de la carotte L11 </a:t>
            </a:r>
            <a:r>
              <a:rPr lang="fr-FR" sz="2800" b="1" i="1" dirty="0" smtClean="0">
                <a:solidFill>
                  <a:srgbClr val="0070C0"/>
                </a:solidFill>
                <a:latin typeface="+mj-lt"/>
              </a:rPr>
              <a:t>zone en bon état </a:t>
            </a:r>
            <a:endParaRPr lang="fr-FR" sz="2800" b="1" i="1" dirty="0">
              <a:solidFill>
                <a:srgbClr val="0070C0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12907407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Espace réservé du pied de page 3"/>
          <p:cNvSpPr>
            <a:spLocks noGrp="1"/>
          </p:cNvSpPr>
          <p:nvPr>
            <p:ph type="ftr" sz="quarter" idx="11"/>
          </p:nvPr>
        </p:nvSpPr>
        <p:spPr bwMode="auto">
          <a:xfrm rot="16200000">
            <a:off x="6301793" y="2763255"/>
            <a:ext cx="4938291" cy="365125"/>
          </a:xfrm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fr-FR" sz="1800" b="1" dirty="0" smtClean="0">
                <a:ea typeface="ＭＳ Ｐゴシック" pitchFamily="-84" charset="-128"/>
              </a:rPr>
              <a:t>Forum TWS  décembre  </a:t>
            </a:r>
            <a:r>
              <a:rPr lang="fr-FR" sz="1800" b="1" dirty="0">
                <a:ea typeface="ＭＳ Ｐゴシック" pitchFamily="-84" charset="-128"/>
              </a:rPr>
              <a:t>2021 </a:t>
            </a:r>
            <a:r>
              <a:rPr lang="fr-FR" sz="1800" b="1" dirty="0" smtClean="0">
                <a:ea typeface="ＭＳ Ｐゴシック" pitchFamily="-84" charset="-128"/>
              </a:rPr>
              <a:t>   R. </a:t>
            </a:r>
            <a:r>
              <a:rPr lang="fr-FR" sz="1800" b="1" dirty="0" err="1" smtClean="0">
                <a:ea typeface="ＭＳ Ｐゴシック" pitchFamily="-84" charset="-128"/>
              </a:rPr>
              <a:t>Kobisch</a:t>
            </a:r>
            <a:endParaRPr lang="fr-FR" sz="1800" b="1" dirty="0" smtClean="0">
              <a:ea typeface="ＭＳ Ｐゴシック" pitchFamily="-84" charset="-128"/>
            </a:endParaRPr>
          </a:p>
        </p:txBody>
      </p:sp>
      <p:sp>
        <p:nvSpPr>
          <p:cNvPr id="2052" name="Espace réservé du numéro de diapositive 4"/>
          <p:cNvSpPr>
            <a:spLocks noGrp="1"/>
          </p:cNvSpPr>
          <p:nvPr>
            <p:ph type="sldNum" sz="quarter" idx="10"/>
          </p:nvPr>
        </p:nvSpPr>
        <p:spPr bwMode="auto">
          <a:noFill/>
          <a:ln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fld id="{474F6775-BA0F-4AA1-8186-44D97F344183}" type="slidenum">
              <a:rPr lang="fr-FR" smtClean="0"/>
              <a:pPr/>
              <a:t>3</a:t>
            </a:fld>
            <a:endParaRPr lang="fr-FR" dirty="0" smtClean="0"/>
          </a:p>
        </p:txBody>
      </p:sp>
      <p:pic>
        <p:nvPicPr>
          <p:cNvPr id="2053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050" y="239713"/>
            <a:ext cx="1443038" cy="819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ZoneTexte 1"/>
          <p:cNvSpPr txBox="1"/>
          <p:nvPr/>
        </p:nvSpPr>
        <p:spPr>
          <a:xfrm>
            <a:off x="502960" y="1556792"/>
            <a:ext cx="7632848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800" b="1" i="1" dirty="0" smtClean="0">
                <a:solidFill>
                  <a:srgbClr val="0070C0"/>
                </a:solidFill>
                <a:latin typeface="+mn-lt"/>
              </a:rPr>
              <a:t>Plan de l’exposé</a:t>
            </a:r>
          </a:p>
          <a:p>
            <a:endParaRPr lang="fr-FR" sz="3600" b="1" i="1" dirty="0" smtClean="0">
              <a:solidFill>
                <a:srgbClr val="0070C0"/>
              </a:solidFill>
              <a:latin typeface="+mn-lt"/>
            </a:endParaRPr>
          </a:p>
          <a:p>
            <a:pPr marL="742950" indent="-742950">
              <a:buFont typeface="+mj-lt"/>
              <a:buAutoNum type="arabicPeriod"/>
            </a:pPr>
            <a:r>
              <a:rPr lang="fr-FR" sz="3600" b="1" i="1" dirty="0" smtClean="0">
                <a:solidFill>
                  <a:srgbClr val="0070C0"/>
                </a:solidFill>
                <a:latin typeface="+mn-lt"/>
              </a:rPr>
              <a:t>Cas </a:t>
            </a:r>
            <a:r>
              <a:rPr lang="fr-FR" sz="3600" b="1" i="1" dirty="0" smtClean="0">
                <a:solidFill>
                  <a:srgbClr val="0070C0"/>
                </a:solidFill>
                <a:latin typeface="+mn-lt"/>
              </a:rPr>
              <a:t>d’une structure souple ayant reçu de nombreux entretiens</a:t>
            </a:r>
          </a:p>
          <a:p>
            <a:pPr marL="742950" indent="-742950">
              <a:buFont typeface="+mj-lt"/>
              <a:buAutoNum type="arabicPeriod"/>
            </a:pPr>
            <a:r>
              <a:rPr lang="fr-FR" sz="3600" b="1" i="1" dirty="0" smtClean="0">
                <a:solidFill>
                  <a:srgbClr val="0070C0"/>
                </a:solidFill>
                <a:latin typeface="+mn-lt"/>
              </a:rPr>
              <a:t>Cas </a:t>
            </a:r>
            <a:r>
              <a:rPr lang="fr-FR" sz="3600" b="1" i="1" dirty="0" smtClean="0">
                <a:solidFill>
                  <a:srgbClr val="0070C0"/>
                </a:solidFill>
                <a:latin typeface="+mn-lt"/>
              </a:rPr>
              <a:t>d’une structure bitumineuse épaisse</a:t>
            </a:r>
          </a:p>
          <a:p>
            <a:endParaRPr lang="fr-FR" sz="3600" b="1" i="1" dirty="0" smtClean="0">
              <a:solidFill>
                <a:srgbClr val="0070C0"/>
              </a:solidFill>
              <a:latin typeface="+mn-lt"/>
            </a:endParaRPr>
          </a:p>
          <a:p>
            <a:endParaRPr lang="fr-FR" sz="3600" b="1" i="1" dirty="0">
              <a:solidFill>
                <a:srgbClr val="0070C0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02016150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1628800"/>
            <a:ext cx="5010150" cy="417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39" name="Espace réservé du pied de page 3"/>
          <p:cNvSpPr>
            <a:spLocks noGrp="1"/>
          </p:cNvSpPr>
          <p:nvPr>
            <p:ph type="ftr" sz="quarter" idx="11"/>
          </p:nvPr>
        </p:nvSpPr>
        <p:spPr bwMode="auto">
          <a:xfrm rot="16200000">
            <a:off x="6301793" y="2763255"/>
            <a:ext cx="4938291" cy="365125"/>
          </a:xfrm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fr-FR" sz="1800" b="1" dirty="0" smtClean="0">
                <a:ea typeface="ＭＳ Ｐゴシック" pitchFamily="-84" charset="-128"/>
              </a:rPr>
              <a:t>Forum TWS  décembre  </a:t>
            </a:r>
            <a:r>
              <a:rPr lang="fr-FR" sz="1800" b="1" dirty="0">
                <a:ea typeface="ＭＳ Ｐゴシック" pitchFamily="-84" charset="-128"/>
              </a:rPr>
              <a:t>2021 </a:t>
            </a:r>
            <a:r>
              <a:rPr lang="fr-FR" sz="1800" b="1" dirty="0" smtClean="0">
                <a:ea typeface="ＭＳ Ｐゴシック" pitchFamily="-84" charset="-128"/>
              </a:rPr>
              <a:t>   R. </a:t>
            </a:r>
            <a:r>
              <a:rPr lang="fr-FR" sz="1800" b="1" dirty="0" err="1" smtClean="0">
                <a:ea typeface="ＭＳ Ｐゴシック" pitchFamily="-84" charset="-128"/>
              </a:rPr>
              <a:t>Kobisch</a:t>
            </a:r>
            <a:endParaRPr lang="fr-FR" sz="1800" b="1" dirty="0" smtClean="0">
              <a:ea typeface="ＭＳ Ｐゴシック" pitchFamily="-84" charset="-128"/>
            </a:endParaRPr>
          </a:p>
        </p:txBody>
      </p:sp>
      <p:sp>
        <p:nvSpPr>
          <p:cNvPr id="2052" name="Espace réservé du numéro de diapositive 4"/>
          <p:cNvSpPr>
            <a:spLocks noGrp="1"/>
          </p:cNvSpPr>
          <p:nvPr>
            <p:ph type="sldNum" sz="quarter" idx="10"/>
          </p:nvPr>
        </p:nvSpPr>
        <p:spPr bwMode="auto">
          <a:noFill/>
          <a:ln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fld id="{474F6775-BA0F-4AA1-8186-44D97F344183}" type="slidenum">
              <a:rPr lang="fr-FR" smtClean="0"/>
              <a:pPr/>
              <a:t>30</a:t>
            </a:fld>
            <a:endParaRPr lang="fr-FR" dirty="0" smtClean="0"/>
          </a:p>
        </p:txBody>
      </p:sp>
      <p:pic>
        <p:nvPicPr>
          <p:cNvPr id="2053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050" y="239713"/>
            <a:ext cx="1443038" cy="819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462744"/>
            <a:ext cx="3514725" cy="547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ZoneTexte 4"/>
          <p:cNvSpPr txBox="1"/>
          <p:nvPr/>
        </p:nvSpPr>
        <p:spPr>
          <a:xfrm>
            <a:off x="5220072" y="3429000"/>
            <a:ext cx="2664296" cy="156966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fr-FR" dirty="0" smtClean="0"/>
              <a:t>D = 9 % pour un risque de 2%correspondant au trafic actuel</a:t>
            </a:r>
            <a:endParaRPr lang="fr-FR" dirty="0"/>
          </a:p>
        </p:txBody>
      </p:sp>
      <p:cxnSp>
        <p:nvCxnSpPr>
          <p:cNvPr id="7" name="Connecteur droit avec flèche 6"/>
          <p:cNvCxnSpPr/>
          <p:nvPr/>
        </p:nvCxnSpPr>
        <p:spPr>
          <a:xfrm flipH="1" flipV="1">
            <a:off x="3995936" y="2132856"/>
            <a:ext cx="3024336" cy="1259516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ZoneTexte 11"/>
          <p:cNvSpPr txBox="1"/>
          <p:nvPr/>
        </p:nvSpPr>
        <p:spPr>
          <a:xfrm>
            <a:off x="1691680" y="221849"/>
            <a:ext cx="626469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b="1" dirty="0" smtClean="0">
                <a:solidFill>
                  <a:srgbClr val="0070C0"/>
                </a:solidFill>
                <a:latin typeface="+mj-lt"/>
              </a:rPr>
              <a:t>Evolution des dommages au niveau de la carotte L11 </a:t>
            </a:r>
            <a:r>
              <a:rPr lang="fr-FR" sz="2800" b="1" i="1" dirty="0" smtClean="0">
                <a:solidFill>
                  <a:srgbClr val="0070C0"/>
                </a:solidFill>
                <a:latin typeface="+mj-lt"/>
              </a:rPr>
              <a:t>zone en bon état </a:t>
            </a:r>
            <a:endParaRPr lang="fr-FR" sz="2800" b="1" i="1" dirty="0">
              <a:solidFill>
                <a:srgbClr val="0070C0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14342078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Espace réservé du pied de page 3"/>
          <p:cNvSpPr>
            <a:spLocks noGrp="1"/>
          </p:cNvSpPr>
          <p:nvPr>
            <p:ph type="ftr" sz="quarter" idx="11"/>
          </p:nvPr>
        </p:nvSpPr>
        <p:spPr bwMode="auto">
          <a:xfrm rot="16200000">
            <a:off x="6301793" y="2763255"/>
            <a:ext cx="4938291" cy="365125"/>
          </a:xfrm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fr-FR" sz="1800" b="1" dirty="0" smtClean="0">
                <a:ea typeface="ＭＳ Ｐゴシック" pitchFamily="-84" charset="-128"/>
              </a:rPr>
              <a:t>Forum TWS  décembre  </a:t>
            </a:r>
            <a:r>
              <a:rPr lang="fr-FR" sz="1800" b="1" dirty="0">
                <a:ea typeface="ＭＳ Ｐゴシック" pitchFamily="-84" charset="-128"/>
              </a:rPr>
              <a:t>2021 </a:t>
            </a:r>
            <a:r>
              <a:rPr lang="fr-FR" sz="1800" b="1" dirty="0" smtClean="0">
                <a:ea typeface="ＭＳ Ｐゴシック" pitchFamily="-84" charset="-128"/>
              </a:rPr>
              <a:t>   R. </a:t>
            </a:r>
            <a:r>
              <a:rPr lang="fr-FR" sz="1800" b="1" dirty="0" err="1" smtClean="0">
                <a:ea typeface="ＭＳ Ｐゴシック" pitchFamily="-84" charset="-128"/>
              </a:rPr>
              <a:t>Kobisch</a:t>
            </a:r>
            <a:endParaRPr lang="fr-FR" sz="1800" b="1" dirty="0" smtClean="0">
              <a:ea typeface="ＭＳ Ｐゴシック" pitchFamily="-84" charset="-128"/>
            </a:endParaRPr>
          </a:p>
        </p:txBody>
      </p:sp>
      <p:sp>
        <p:nvSpPr>
          <p:cNvPr id="2052" name="Espace réservé du numéro de diapositive 4"/>
          <p:cNvSpPr>
            <a:spLocks noGrp="1"/>
          </p:cNvSpPr>
          <p:nvPr>
            <p:ph type="sldNum" sz="quarter" idx="10"/>
          </p:nvPr>
        </p:nvSpPr>
        <p:spPr bwMode="auto">
          <a:noFill/>
          <a:ln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fld id="{474F6775-BA0F-4AA1-8186-44D97F344183}" type="slidenum">
              <a:rPr lang="fr-FR" smtClean="0"/>
              <a:pPr/>
              <a:t>31</a:t>
            </a:fld>
            <a:endParaRPr lang="fr-FR" dirty="0" smtClean="0"/>
          </a:p>
        </p:txBody>
      </p:sp>
      <p:pic>
        <p:nvPicPr>
          <p:cNvPr id="2053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050" y="239713"/>
            <a:ext cx="1443038" cy="819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462744"/>
            <a:ext cx="3514725" cy="547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00422" y="2191406"/>
            <a:ext cx="4895850" cy="4019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ZoneTexte 1"/>
          <p:cNvSpPr txBox="1"/>
          <p:nvPr/>
        </p:nvSpPr>
        <p:spPr>
          <a:xfrm>
            <a:off x="5652120" y="3356992"/>
            <a:ext cx="244827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>
                <a:solidFill>
                  <a:srgbClr val="FF0000"/>
                </a:solidFill>
              </a:rPr>
              <a:t>Peu d’évolution du module en concordance avec un dommage faible</a:t>
            </a:r>
            <a:endParaRPr lang="fr-FR" b="1" dirty="0">
              <a:solidFill>
                <a:srgbClr val="FF0000"/>
              </a:solidFill>
            </a:endParaRPr>
          </a:p>
        </p:txBody>
      </p:sp>
      <p:sp>
        <p:nvSpPr>
          <p:cNvPr id="12" name="ZoneTexte 11"/>
          <p:cNvSpPr txBox="1"/>
          <p:nvPr/>
        </p:nvSpPr>
        <p:spPr>
          <a:xfrm>
            <a:off x="1187624" y="221849"/>
            <a:ext cx="676875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b="1" dirty="0" smtClean="0">
                <a:solidFill>
                  <a:srgbClr val="0070C0"/>
                </a:solidFill>
                <a:latin typeface="+mj-lt"/>
              </a:rPr>
              <a:t>Evolution du module de la GB2 au niveau de la carotte L11 </a:t>
            </a:r>
            <a:r>
              <a:rPr lang="fr-FR" sz="2800" b="1" i="1" dirty="0" smtClean="0">
                <a:solidFill>
                  <a:srgbClr val="0070C0"/>
                </a:solidFill>
                <a:latin typeface="+mj-lt"/>
              </a:rPr>
              <a:t>zone en bon état </a:t>
            </a:r>
            <a:endParaRPr lang="fr-FR" sz="2800" b="1" i="1" dirty="0">
              <a:solidFill>
                <a:srgbClr val="0070C0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59657781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Espace réservé du pied de page 3"/>
          <p:cNvSpPr>
            <a:spLocks noGrp="1"/>
          </p:cNvSpPr>
          <p:nvPr>
            <p:ph type="ftr" sz="quarter" idx="11"/>
          </p:nvPr>
        </p:nvSpPr>
        <p:spPr bwMode="auto">
          <a:xfrm rot="16200000">
            <a:off x="6301793" y="2763255"/>
            <a:ext cx="4938291" cy="365125"/>
          </a:xfrm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fr-FR" sz="1800" b="1" dirty="0" smtClean="0">
                <a:ea typeface="ＭＳ Ｐゴシック" pitchFamily="-84" charset="-128"/>
              </a:rPr>
              <a:t>Forum TWS  décembre  </a:t>
            </a:r>
            <a:r>
              <a:rPr lang="fr-FR" sz="1800" b="1" dirty="0">
                <a:ea typeface="ＭＳ Ｐゴシック" pitchFamily="-84" charset="-128"/>
              </a:rPr>
              <a:t>2021 </a:t>
            </a:r>
            <a:r>
              <a:rPr lang="fr-FR" sz="1800" b="1" dirty="0" smtClean="0">
                <a:ea typeface="ＭＳ Ｐゴシック" pitchFamily="-84" charset="-128"/>
              </a:rPr>
              <a:t>   R. </a:t>
            </a:r>
            <a:r>
              <a:rPr lang="fr-FR" sz="1800" b="1" dirty="0" err="1" smtClean="0">
                <a:ea typeface="ＭＳ Ｐゴシック" pitchFamily="-84" charset="-128"/>
              </a:rPr>
              <a:t>Kobisch</a:t>
            </a:r>
            <a:endParaRPr lang="fr-FR" sz="1800" b="1" dirty="0" smtClean="0">
              <a:ea typeface="ＭＳ Ｐゴシック" pitchFamily="-84" charset="-128"/>
            </a:endParaRPr>
          </a:p>
        </p:txBody>
      </p:sp>
      <p:sp>
        <p:nvSpPr>
          <p:cNvPr id="2052" name="Espace réservé du numéro de diapositive 4"/>
          <p:cNvSpPr>
            <a:spLocks noGrp="1"/>
          </p:cNvSpPr>
          <p:nvPr>
            <p:ph type="sldNum" sz="quarter" idx="10"/>
          </p:nvPr>
        </p:nvSpPr>
        <p:spPr bwMode="auto">
          <a:noFill/>
          <a:ln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fld id="{474F6775-BA0F-4AA1-8186-44D97F344183}" type="slidenum">
              <a:rPr lang="fr-FR" smtClean="0"/>
              <a:pPr/>
              <a:t>32</a:t>
            </a:fld>
            <a:endParaRPr lang="fr-FR" dirty="0" smtClean="0"/>
          </a:p>
        </p:txBody>
      </p:sp>
      <p:pic>
        <p:nvPicPr>
          <p:cNvPr id="2053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050" y="239713"/>
            <a:ext cx="1443038" cy="819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ZoneTexte 2"/>
          <p:cNvSpPr txBox="1"/>
          <p:nvPr/>
        </p:nvSpPr>
        <p:spPr>
          <a:xfrm>
            <a:off x="1691680" y="221849"/>
            <a:ext cx="626469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b="1" dirty="0" smtClean="0">
                <a:solidFill>
                  <a:srgbClr val="0070C0"/>
                </a:solidFill>
                <a:latin typeface="+mj-lt"/>
              </a:rPr>
              <a:t>Evolution des dommages au niveau de la carotte L3 </a:t>
            </a:r>
            <a:r>
              <a:rPr lang="fr-FR" sz="2800" b="1" i="1" dirty="0" smtClean="0">
                <a:solidFill>
                  <a:srgbClr val="0070C0"/>
                </a:solidFill>
                <a:latin typeface="+mj-lt"/>
              </a:rPr>
              <a:t>zone faïencée </a:t>
            </a:r>
            <a:endParaRPr lang="fr-FR" sz="2800" b="1" i="1" dirty="0">
              <a:solidFill>
                <a:srgbClr val="0070C0"/>
              </a:solidFill>
              <a:latin typeface="+mj-lt"/>
            </a:endParaRPr>
          </a:p>
        </p:txBody>
      </p:sp>
      <p:sp>
        <p:nvSpPr>
          <p:cNvPr id="2" name="ZoneTexte 1"/>
          <p:cNvSpPr txBox="1"/>
          <p:nvPr/>
        </p:nvSpPr>
        <p:spPr>
          <a:xfrm>
            <a:off x="2195736" y="1237823"/>
            <a:ext cx="44971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Résultat du diagnostic</a:t>
            </a:r>
            <a:endParaRPr lang="fr-FR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1844163"/>
            <a:ext cx="6362700" cy="4943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8356477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84529" y="1978538"/>
            <a:ext cx="4972050" cy="4219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39" name="Espace réservé du pied de page 3"/>
          <p:cNvSpPr>
            <a:spLocks noGrp="1"/>
          </p:cNvSpPr>
          <p:nvPr>
            <p:ph type="ftr" sz="quarter" idx="11"/>
          </p:nvPr>
        </p:nvSpPr>
        <p:spPr bwMode="auto">
          <a:xfrm rot="16200000">
            <a:off x="6301793" y="2763255"/>
            <a:ext cx="4938291" cy="365125"/>
          </a:xfrm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fr-FR" sz="1800" b="1" dirty="0" smtClean="0">
                <a:ea typeface="ＭＳ Ｐゴシック" pitchFamily="-84" charset="-128"/>
              </a:rPr>
              <a:t>Forum TWS  décembre  </a:t>
            </a:r>
            <a:r>
              <a:rPr lang="fr-FR" sz="1800" b="1" dirty="0">
                <a:ea typeface="ＭＳ Ｐゴシック" pitchFamily="-84" charset="-128"/>
              </a:rPr>
              <a:t>2021 </a:t>
            </a:r>
            <a:r>
              <a:rPr lang="fr-FR" sz="1800" b="1" dirty="0" smtClean="0">
                <a:ea typeface="ＭＳ Ｐゴシック" pitchFamily="-84" charset="-128"/>
              </a:rPr>
              <a:t>   R. </a:t>
            </a:r>
            <a:r>
              <a:rPr lang="fr-FR" sz="1800" b="1" dirty="0" err="1" smtClean="0">
                <a:ea typeface="ＭＳ Ｐゴシック" pitchFamily="-84" charset="-128"/>
              </a:rPr>
              <a:t>Kobisch</a:t>
            </a:r>
            <a:endParaRPr lang="fr-FR" sz="1800" b="1" dirty="0" smtClean="0">
              <a:ea typeface="ＭＳ Ｐゴシック" pitchFamily="-84" charset="-128"/>
            </a:endParaRPr>
          </a:p>
        </p:txBody>
      </p:sp>
      <p:sp>
        <p:nvSpPr>
          <p:cNvPr id="2052" name="Espace réservé du numéro de diapositive 4"/>
          <p:cNvSpPr>
            <a:spLocks noGrp="1"/>
          </p:cNvSpPr>
          <p:nvPr>
            <p:ph type="sldNum" sz="quarter" idx="10"/>
          </p:nvPr>
        </p:nvSpPr>
        <p:spPr bwMode="auto">
          <a:noFill/>
          <a:ln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fld id="{474F6775-BA0F-4AA1-8186-44D97F344183}" type="slidenum">
              <a:rPr lang="fr-FR" smtClean="0"/>
              <a:pPr/>
              <a:t>33</a:t>
            </a:fld>
            <a:endParaRPr lang="fr-FR" dirty="0" smtClean="0"/>
          </a:p>
        </p:txBody>
      </p:sp>
      <p:pic>
        <p:nvPicPr>
          <p:cNvPr id="2053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050" y="239713"/>
            <a:ext cx="1443038" cy="819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462744"/>
            <a:ext cx="3514725" cy="547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ZoneTexte 4"/>
          <p:cNvSpPr txBox="1"/>
          <p:nvPr/>
        </p:nvSpPr>
        <p:spPr>
          <a:xfrm>
            <a:off x="4427984" y="3140968"/>
            <a:ext cx="2227416" cy="156966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fr-FR" dirty="0" smtClean="0"/>
              <a:t>D = 100% pour un risque de 50% au bout de 20 ans</a:t>
            </a:r>
            <a:endParaRPr lang="fr-FR" dirty="0"/>
          </a:p>
        </p:txBody>
      </p:sp>
      <p:cxnSp>
        <p:nvCxnSpPr>
          <p:cNvPr id="7" name="Connecteur droit avec flèche 6"/>
          <p:cNvCxnSpPr/>
          <p:nvPr/>
        </p:nvCxnSpPr>
        <p:spPr>
          <a:xfrm>
            <a:off x="5541692" y="4710628"/>
            <a:ext cx="1406572" cy="158532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ZoneTexte 12"/>
          <p:cNvSpPr txBox="1"/>
          <p:nvPr/>
        </p:nvSpPr>
        <p:spPr>
          <a:xfrm>
            <a:off x="1691680" y="221849"/>
            <a:ext cx="626469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b="1" dirty="0" smtClean="0">
                <a:solidFill>
                  <a:srgbClr val="0070C0"/>
                </a:solidFill>
                <a:latin typeface="+mj-lt"/>
              </a:rPr>
              <a:t>Evolution des dommages au niveau de la carotte L3 </a:t>
            </a:r>
            <a:r>
              <a:rPr lang="fr-FR" sz="2800" b="1" i="1" dirty="0" smtClean="0">
                <a:solidFill>
                  <a:srgbClr val="0070C0"/>
                </a:solidFill>
                <a:latin typeface="+mj-lt"/>
              </a:rPr>
              <a:t>zone faïencée </a:t>
            </a:r>
            <a:endParaRPr lang="fr-FR" sz="2800" b="1" i="1" dirty="0">
              <a:solidFill>
                <a:srgbClr val="0070C0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25946059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6" y="2091393"/>
            <a:ext cx="5038725" cy="4219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39" name="Espace réservé du pied de page 3"/>
          <p:cNvSpPr>
            <a:spLocks noGrp="1"/>
          </p:cNvSpPr>
          <p:nvPr>
            <p:ph type="ftr" sz="quarter" idx="11"/>
          </p:nvPr>
        </p:nvSpPr>
        <p:spPr bwMode="auto">
          <a:xfrm rot="16200000">
            <a:off x="6301793" y="2763255"/>
            <a:ext cx="4938291" cy="365125"/>
          </a:xfrm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fr-FR" sz="1800" b="1" dirty="0" smtClean="0">
                <a:ea typeface="ＭＳ Ｐゴシック" pitchFamily="-84" charset="-128"/>
              </a:rPr>
              <a:t>Forum TWS  décembre  </a:t>
            </a:r>
            <a:r>
              <a:rPr lang="fr-FR" sz="1800" b="1" dirty="0">
                <a:ea typeface="ＭＳ Ｐゴシック" pitchFamily="-84" charset="-128"/>
              </a:rPr>
              <a:t>2021 </a:t>
            </a:r>
            <a:r>
              <a:rPr lang="fr-FR" sz="1800" b="1" dirty="0" smtClean="0">
                <a:ea typeface="ＭＳ Ｐゴシック" pitchFamily="-84" charset="-128"/>
              </a:rPr>
              <a:t>   R. </a:t>
            </a:r>
            <a:r>
              <a:rPr lang="fr-FR" sz="1800" b="1" dirty="0" err="1" smtClean="0">
                <a:ea typeface="ＭＳ Ｐゴシック" pitchFamily="-84" charset="-128"/>
              </a:rPr>
              <a:t>Kobisch</a:t>
            </a:r>
            <a:endParaRPr lang="fr-FR" sz="1800" b="1" dirty="0" smtClean="0">
              <a:ea typeface="ＭＳ Ｐゴシック" pitchFamily="-84" charset="-128"/>
            </a:endParaRPr>
          </a:p>
        </p:txBody>
      </p:sp>
      <p:sp>
        <p:nvSpPr>
          <p:cNvPr id="2052" name="Espace réservé du numéro de diapositive 4"/>
          <p:cNvSpPr>
            <a:spLocks noGrp="1"/>
          </p:cNvSpPr>
          <p:nvPr>
            <p:ph type="sldNum" sz="quarter" idx="10"/>
          </p:nvPr>
        </p:nvSpPr>
        <p:spPr bwMode="auto">
          <a:noFill/>
          <a:ln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fld id="{474F6775-BA0F-4AA1-8186-44D97F344183}" type="slidenum">
              <a:rPr lang="fr-FR" smtClean="0"/>
              <a:pPr/>
              <a:t>34</a:t>
            </a:fld>
            <a:endParaRPr lang="fr-FR" dirty="0" smtClean="0"/>
          </a:p>
        </p:txBody>
      </p:sp>
      <p:pic>
        <p:nvPicPr>
          <p:cNvPr id="2053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050" y="239713"/>
            <a:ext cx="1443038" cy="819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462744"/>
            <a:ext cx="3514725" cy="547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ZoneTexte 1"/>
          <p:cNvSpPr txBox="1"/>
          <p:nvPr/>
        </p:nvSpPr>
        <p:spPr>
          <a:xfrm>
            <a:off x="333565" y="3573016"/>
            <a:ext cx="3528392" cy="156966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b="1" dirty="0" smtClean="0">
                <a:solidFill>
                  <a:srgbClr val="FF0000"/>
                </a:solidFill>
              </a:rPr>
              <a:t>Forte évolution du module en concordance avec les dommages élevés</a:t>
            </a:r>
            <a:endParaRPr lang="fr-FR" b="1" dirty="0">
              <a:solidFill>
                <a:srgbClr val="FF0000"/>
              </a:solidFill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1691680" y="221849"/>
            <a:ext cx="626469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b="1" dirty="0" smtClean="0">
                <a:solidFill>
                  <a:srgbClr val="0070C0"/>
                </a:solidFill>
                <a:latin typeface="+mj-lt"/>
              </a:rPr>
              <a:t>Evolution des dommages au niveau de la carotte L3 </a:t>
            </a:r>
            <a:r>
              <a:rPr lang="fr-FR" sz="2800" b="1" i="1" dirty="0" smtClean="0">
                <a:solidFill>
                  <a:srgbClr val="0070C0"/>
                </a:solidFill>
                <a:latin typeface="+mj-lt"/>
              </a:rPr>
              <a:t>zone faïencée </a:t>
            </a:r>
            <a:endParaRPr lang="fr-FR" sz="2800" b="1" i="1" dirty="0">
              <a:solidFill>
                <a:srgbClr val="0070C0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84727614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Espace réservé du pied de page 3"/>
          <p:cNvSpPr>
            <a:spLocks noGrp="1"/>
          </p:cNvSpPr>
          <p:nvPr>
            <p:ph type="ftr" sz="quarter" idx="11"/>
          </p:nvPr>
        </p:nvSpPr>
        <p:spPr bwMode="auto">
          <a:xfrm rot="16200000">
            <a:off x="6301793" y="2763255"/>
            <a:ext cx="4938291" cy="365125"/>
          </a:xfrm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fr-FR" sz="1800" b="1" dirty="0" smtClean="0">
                <a:ea typeface="ＭＳ Ｐゴシック" pitchFamily="-84" charset="-128"/>
              </a:rPr>
              <a:t>Forum TWS  décembre  </a:t>
            </a:r>
            <a:r>
              <a:rPr lang="fr-FR" sz="1800" b="1" dirty="0">
                <a:ea typeface="ＭＳ Ｐゴシック" pitchFamily="-84" charset="-128"/>
              </a:rPr>
              <a:t>2021 </a:t>
            </a:r>
            <a:r>
              <a:rPr lang="fr-FR" sz="1800" b="1" dirty="0" smtClean="0">
                <a:ea typeface="ＭＳ Ｐゴシック" pitchFamily="-84" charset="-128"/>
              </a:rPr>
              <a:t>   R. </a:t>
            </a:r>
            <a:r>
              <a:rPr lang="fr-FR" sz="1800" b="1" dirty="0" err="1" smtClean="0">
                <a:ea typeface="ＭＳ Ｐゴシック" pitchFamily="-84" charset="-128"/>
              </a:rPr>
              <a:t>Kobisch</a:t>
            </a:r>
            <a:endParaRPr lang="fr-FR" sz="1800" b="1" dirty="0" smtClean="0">
              <a:ea typeface="ＭＳ Ｐゴシック" pitchFamily="-84" charset="-128"/>
            </a:endParaRPr>
          </a:p>
        </p:txBody>
      </p:sp>
      <p:sp>
        <p:nvSpPr>
          <p:cNvPr id="2052" name="Espace réservé du numéro de diapositive 4"/>
          <p:cNvSpPr>
            <a:spLocks noGrp="1"/>
          </p:cNvSpPr>
          <p:nvPr>
            <p:ph type="sldNum" sz="quarter" idx="10"/>
          </p:nvPr>
        </p:nvSpPr>
        <p:spPr bwMode="auto">
          <a:noFill/>
          <a:ln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fld id="{474F6775-BA0F-4AA1-8186-44D97F344183}" type="slidenum">
              <a:rPr lang="fr-FR" smtClean="0"/>
              <a:pPr/>
              <a:t>35</a:t>
            </a:fld>
            <a:endParaRPr lang="fr-FR" dirty="0" smtClean="0"/>
          </a:p>
        </p:txBody>
      </p:sp>
      <p:pic>
        <p:nvPicPr>
          <p:cNvPr id="2053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050" y="239713"/>
            <a:ext cx="1443038" cy="819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ZoneTexte 2"/>
          <p:cNvSpPr txBox="1"/>
          <p:nvPr/>
        </p:nvSpPr>
        <p:spPr>
          <a:xfrm>
            <a:off x="1907704" y="239713"/>
            <a:ext cx="576064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 smtClean="0">
                <a:solidFill>
                  <a:srgbClr val="0070C0"/>
                </a:solidFill>
                <a:latin typeface="+mj-lt"/>
              </a:rPr>
              <a:t>Application d’ERASMUS</a:t>
            </a:r>
          </a:p>
          <a:p>
            <a:pPr algn="ctr"/>
            <a:r>
              <a:rPr lang="fr-FR" sz="3200" b="1" dirty="0" smtClean="0">
                <a:solidFill>
                  <a:srgbClr val="0070C0"/>
                </a:solidFill>
                <a:latin typeface="+mj-lt"/>
              </a:rPr>
              <a:t>Détermination des solutions d’entretien </a:t>
            </a:r>
            <a:endParaRPr lang="fr-FR" sz="3200" b="1" dirty="0">
              <a:solidFill>
                <a:srgbClr val="0070C0"/>
              </a:solidFill>
              <a:latin typeface="+mj-lt"/>
            </a:endParaRPr>
          </a:p>
        </p:txBody>
      </p:sp>
      <p:sp>
        <p:nvSpPr>
          <p:cNvPr id="2" name="ZoneTexte 1"/>
          <p:cNvSpPr txBox="1"/>
          <p:nvPr/>
        </p:nvSpPr>
        <p:spPr>
          <a:xfrm>
            <a:off x="1460429" y="2276872"/>
            <a:ext cx="6408712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 smtClean="0">
                <a:latin typeface="+mn-lt"/>
              </a:rPr>
              <a:t>L’entretien doit résoudre les problèmes :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fr-FR" sz="3600" dirty="0">
                <a:latin typeface="+mn-lt"/>
              </a:rPr>
              <a:t>d</a:t>
            </a:r>
            <a:r>
              <a:rPr lang="fr-FR" sz="3600" dirty="0" smtClean="0">
                <a:latin typeface="+mn-lt"/>
              </a:rPr>
              <a:t>’arrachement au niveau de enrobé drainant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fr-FR" sz="3600" dirty="0">
                <a:latin typeface="+mn-lt"/>
              </a:rPr>
              <a:t>d</a:t>
            </a:r>
            <a:r>
              <a:rPr lang="fr-FR" sz="3600" dirty="0" smtClean="0">
                <a:latin typeface="+mn-lt"/>
              </a:rPr>
              <a:t>es zones fissurées et en bon état pour une durée de 15 ans</a:t>
            </a:r>
            <a:endParaRPr lang="fr-FR" sz="36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96208858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Espace réservé du pied de page 3"/>
          <p:cNvSpPr>
            <a:spLocks noGrp="1"/>
          </p:cNvSpPr>
          <p:nvPr>
            <p:ph type="ftr" sz="quarter" idx="11"/>
          </p:nvPr>
        </p:nvSpPr>
        <p:spPr bwMode="auto">
          <a:xfrm rot="16200000">
            <a:off x="6301793" y="2763255"/>
            <a:ext cx="4938291" cy="365125"/>
          </a:xfrm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fr-FR" sz="1800" b="1" dirty="0" smtClean="0">
                <a:ea typeface="ＭＳ Ｐゴシック" pitchFamily="-84" charset="-128"/>
              </a:rPr>
              <a:t>Forum TWS  décembre  </a:t>
            </a:r>
            <a:r>
              <a:rPr lang="fr-FR" sz="1800" b="1" dirty="0">
                <a:ea typeface="ＭＳ Ｐゴシック" pitchFamily="-84" charset="-128"/>
              </a:rPr>
              <a:t>2021 </a:t>
            </a:r>
            <a:r>
              <a:rPr lang="fr-FR" sz="1800" b="1" dirty="0" smtClean="0">
                <a:ea typeface="ＭＳ Ｐゴシック" pitchFamily="-84" charset="-128"/>
              </a:rPr>
              <a:t>   R. </a:t>
            </a:r>
            <a:r>
              <a:rPr lang="fr-FR" sz="1800" b="1" dirty="0" err="1" smtClean="0">
                <a:ea typeface="ＭＳ Ｐゴシック" pitchFamily="-84" charset="-128"/>
              </a:rPr>
              <a:t>Kobisch</a:t>
            </a:r>
            <a:endParaRPr lang="fr-FR" sz="1800" b="1" dirty="0" smtClean="0">
              <a:ea typeface="ＭＳ Ｐゴシック" pitchFamily="-84" charset="-128"/>
            </a:endParaRPr>
          </a:p>
        </p:txBody>
      </p:sp>
      <p:sp>
        <p:nvSpPr>
          <p:cNvPr id="2052" name="Espace réservé du numéro de diapositive 4"/>
          <p:cNvSpPr>
            <a:spLocks noGrp="1"/>
          </p:cNvSpPr>
          <p:nvPr>
            <p:ph type="sldNum" sz="quarter" idx="10"/>
          </p:nvPr>
        </p:nvSpPr>
        <p:spPr bwMode="auto">
          <a:noFill/>
          <a:ln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fld id="{474F6775-BA0F-4AA1-8186-44D97F344183}" type="slidenum">
              <a:rPr lang="fr-FR" smtClean="0"/>
              <a:pPr/>
              <a:t>36</a:t>
            </a:fld>
            <a:endParaRPr lang="fr-FR" dirty="0" smtClean="0"/>
          </a:p>
        </p:txBody>
      </p:sp>
      <p:pic>
        <p:nvPicPr>
          <p:cNvPr id="2053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050" y="239713"/>
            <a:ext cx="1443038" cy="819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ZoneTexte 2"/>
          <p:cNvSpPr txBox="1"/>
          <p:nvPr/>
        </p:nvSpPr>
        <p:spPr>
          <a:xfrm>
            <a:off x="1907704" y="239713"/>
            <a:ext cx="576064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 smtClean="0">
                <a:solidFill>
                  <a:srgbClr val="0070C0"/>
                </a:solidFill>
                <a:latin typeface="+mj-lt"/>
              </a:rPr>
              <a:t>Application d’ERASMUS</a:t>
            </a:r>
          </a:p>
          <a:p>
            <a:pPr algn="ctr"/>
            <a:r>
              <a:rPr lang="fr-FR" sz="3200" b="1" dirty="0" smtClean="0">
                <a:solidFill>
                  <a:srgbClr val="0070C0"/>
                </a:solidFill>
                <a:latin typeface="+mj-lt"/>
              </a:rPr>
              <a:t>Détermination des solutions d’entretien </a:t>
            </a:r>
            <a:endParaRPr lang="fr-FR" sz="3200" b="1" dirty="0">
              <a:solidFill>
                <a:srgbClr val="0070C0"/>
              </a:solidFill>
              <a:latin typeface="+mj-lt"/>
            </a:endParaRPr>
          </a:p>
        </p:txBody>
      </p:sp>
      <p:sp>
        <p:nvSpPr>
          <p:cNvPr id="2" name="ZoneTexte 1"/>
          <p:cNvSpPr txBox="1"/>
          <p:nvPr/>
        </p:nvSpPr>
        <p:spPr>
          <a:xfrm>
            <a:off x="683568" y="2276872"/>
            <a:ext cx="7185573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 smtClean="0">
                <a:latin typeface="+mn-lt"/>
              </a:rPr>
              <a:t>Nota :</a:t>
            </a:r>
            <a:endParaRPr lang="fr-FR" sz="3600" dirty="0" smtClean="0">
              <a:latin typeface="+mn-lt"/>
            </a:endParaRPr>
          </a:p>
          <a:p>
            <a:pPr lvl="1"/>
            <a:r>
              <a:rPr lang="fr-FR" sz="3600" dirty="0" smtClean="0">
                <a:latin typeface="+mn-lt"/>
              </a:rPr>
              <a:t>Une couche d’enrobé drainant doit être fraisée avant d’appliquer une nouvelle couche pour des chaussées à trafics élevés</a:t>
            </a:r>
            <a:endParaRPr lang="fr-FR" sz="36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25897524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Espace réservé du pied de page 3"/>
          <p:cNvSpPr>
            <a:spLocks noGrp="1"/>
          </p:cNvSpPr>
          <p:nvPr>
            <p:ph type="ftr" sz="quarter" idx="11"/>
          </p:nvPr>
        </p:nvSpPr>
        <p:spPr bwMode="auto">
          <a:xfrm rot="16200000">
            <a:off x="6301793" y="2763255"/>
            <a:ext cx="4938291" cy="365125"/>
          </a:xfrm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fr-FR" sz="1800" b="1" dirty="0" smtClean="0">
                <a:ea typeface="ＭＳ Ｐゴシック" pitchFamily="-84" charset="-128"/>
              </a:rPr>
              <a:t>Forum TWS  décembre  </a:t>
            </a:r>
            <a:r>
              <a:rPr lang="fr-FR" sz="1800" b="1" dirty="0">
                <a:ea typeface="ＭＳ Ｐゴシック" pitchFamily="-84" charset="-128"/>
              </a:rPr>
              <a:t>2021 </a:t>
            </a:r>
            <a:r>
              <a:rPr lang="fr-FR" sz="1800" b="1" dirty="0" smtClean="0">
                <a:ea typeface="ＭＳ Ｐゴシック" pitchFamily="-84" charset="-128"/>
              </a:rPr>
              <a:t>   R. </a:t>
            </a:r>
            <a:r>
              <a:rPr lang="fr-FR" sz="1800" b="1" dirty="0" err="1" smtClean="0">
                <a:ea typeface="ＭＳ Ｐゴシック" pitchFamily="-84" charset="-128"/>
              </a:rPr>
              <a:t>Kobisch</a:t>
            </a:r>
            <a:endParaRPr lang="fr-FR" sz="1800" b="1" dirty="0" smtClean="0">
              <a:ea typeface="ＭＳ Ｐゴシック" pitchFamily="-84" charset="-128"/>
            </a:endParaRPr>
          </a:p>
        </p:txBody>
      </p:sp>
      <p:sp>
        <p:nvSpPr>
          <p:cNvPr id="2052" name="Espace réservé du numéro de diapositive 4"/>
          <p:cNvSpPr>
            <a:spLocks noGrp="1"/>
          </p:cNvSpPr>
          <p:nvPr>
            <p:ph type="sldNum" sz="quarter" idx="10"/>
          </p:nvPr>
        </p:nvSpPr>
        <p:spPr bwMode="auto">
          <a:noFill/>
          <a:ln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fld id="{474F6775-BA0F-4AA1-8186-44D97F344183}" type="slidenum">
              <a:rPr lang="fr-FR" smtClean="0"/>
              <a:pPr/>
              <a:t>37</a:t>
            </a:fld>
            <a:endParaRPr lang="fr-FR" dirty="0" smtClean="0"/>
          </a:p>
        </p:txBody>
      </p:sp>
      <p:pic>
        <p:nvPicPr>
          <p:cNvPr id="2053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050" y="239713"/>
            <a:ext cx="1443038" cy="819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ZoneTexte 2"/>
          <p:cNvSpPr txBox="1"/>
          <p:nvPr/>
        </p:nvSpPr>
        <p:spPr>
          <a:xfrm>
            <a:off x="1907704" y="239713"/>
            <a:ext cx="576064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 smtClean="0">
                <a:solidFill>
                  <a:srgbClr val="0070C0"/>
                </a:solidFill>
                <a:latin typeface="+mj-lt"/>
              </a:rPr>
              <a:t>Application d’ERASMUS</a:t>
            </a:r>
          </a:p>
          <a:p>
            <a:pPr algn="ctr"/>
            <a:r>
              <a:rPr lang="fr-FR" sz="3200" b="1" dirty="0" smtClean="0">
                <a:solidFill>
                  <a:srgbClr val="0070C0"/>
                </a:solidFill>
                <a:latin typeface="+mj-lt"/>
              </a:rPr>
              <a:t>Détermination des solutions d’entretien </a:t>
            </a:r>
            <a:endParaRPr lang="fr-FR" sz="3200" b="1" dirty="0">
              <a:solidFill>
                <a:srgbClr val="0070C0"/>
              </a:solidFill>
              <a:latin typeface="+mj-lt"/>
            </a:endParaRP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09689"/>
            <a:ext cx="8604448" cy="28876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197305"/>
            <a:ext cx="8604448" cy="9581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4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155498"/>
            <a:ext cx="8604448" cy="1076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ZoneTexte 3"/>
          <p:cNvSpPr txBox="1"/>
          <p:nvPr/>
        </p:nvSpPr>
        <p:spPr>
          <a:xfrm>
            <a:off x="146050" y="4260902"/>
            <a:ext cx="1944216" cy="8309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dirty="0" smtClean="0"/>
              <a:t>6 BBSG</a:t>
            </a:r>
          </a:p>
          <a:p>
            <a:r>
              <a:rPr lang="fr-FR" dirty="0" smtClean="0"/>
              <a:t>Fraisage 6</a:t>
            </a:r>
            <a:endParaRPr lang="fr-FR" dirty="0"/>
          </a:p>
        </p:txBody>
      </p:sp>
      <p:sp>
        <p:nvSpPr>
          <p:cNvPr id="11" name="ZoneTexte 10"/>
          <p:cNvSpPr txBox="1"/>
          <p:nvPr/>
        </p:nvSpPr>
        <p:spPr>
          <a:xfrm>
            <a:off x="189673" y="5155498"/>
            <a:ext cx="1944216" cy="120032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dirty="0" smtClean="0"/>
              <a:t>6 BBSG</a:t>
            </a:r>
          </a:p>
          <a:p>
            <a:r>
              <a:rPr lang="fr-FR" dirty="0" smtClean="0"/>
              <a:t>10 GB3</a:t>
            </a:r>
          </a:p>
          <a:p>
            <a:r>
              <a:rPr lang="fr-FR" dirty="0" smtClean="0"/>
              <a:t>Fraisage 6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71453559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Espace réservé du pied de page 3"/>
          <p:cNvSpPr>
            <a:spLocks noGrp="1"/>
          </p:cNvSpPr>
          <p:nvPr>
            <p:ph type="ftr" sz="quarter" idx="11"/>
          </p:nvPr>
        </p:nvSpPr>
        <p:spPr bwMode="auto">
          <a:xfrm rot="16200000">
            <a:off x="6301793" y="2763255"/>
            <a:ext cx="4938291" cy="365125"/>
          </a:xfrm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fr-FR" sz="1800" b="1" dirty="0" smtClean="0">
                <a:ea typeface="ＭＳ Ｐゴシック" pitchFamily="-84" charset="-128"/>
              </a:rPr>
              <a:t>Forum TWS  décembre  </a:t>
            </a:r>
            <a:r>
              <a:rPr lang="fr-FR" sz="1800" b="1" dirty="0">
                <a:ea typeface="ＭＳ Ｐゴシック" pitchFamily="-84" charset="-128"/>
              </a:rPr>
              <a:t>2021 </a:t>
            </a:r>
            <a:r>
              <a:rPr lang="fr-FR" sz="1800" b="1" dirty="0" smtClean="0">
                <a:ea typeface="ＭＳ Ｐゴシック" pitchFamily="-84" charset="-128"/>
              </a:rPr>
              <a:t>   R. </a:t>
            </a:r>
            <a:r>
              <a:rPr lang="fr-FR" sz="1800" b="1" dirty="0" err="1" smtClean="0">
                <a:ea typeface="ＭＳ Ｐゴシック" pitchFamily="-84" charset="-128"/>
              </a:rPr>
              <a:t>Kobisch</a:t>
            </a:r>
            <a:endParaRPr lang="fr-FR" sz="1800" b="1" dirty="0" smtClean="0">
              <a:ea typeface="ＭＳ Ｐゴシック" pitchFamily="-84" charset="-128"/>
            </a:endParaRPr>
          </a:p>
        </p:txBody>
      </p:sp>
      <p:sp>
        <p:nvSpPr>
          <p:cNvPr id="2052" name="Espace réservé du numéro de diapositive 4"/>
          <p:cNvSpPr>
            <a:spLocks noGrp="1"/>
          </p:cNvSpPr>
          <p:nvPr>
            <p:ph type="sldNum" sz="quarter" idx="10"/>
          </p:nvPr>
        </p:nvSpPr>
        <p:spPr bwMode="auto">
          <a:noFill/>
          <a:ln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fld id="{474F6775-BA0F-4AA1-8186-44D97F344183}" type="slidenum">
              <a:rPr lang="fr-FR" smtClean="0"/>
              <a:pPr/>
              <a:t>38</a:t>
            </a:fld>
            <a:endParaRPr lang="fr-FR" dirty="0" smtClean="0"/>
          </a:p>
        </p:txBody>
      </p:sp>
      <p:pic>
        <p:nvPicPr>
          <p:cNvPr id="2053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050" y="239713"/>
            <a:ext cx="1443038" cy="819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ZoneTexte 2"/>
          <p:cNvSpPr txBox="1"/>
          <p:nvPr/>
        </p:nvSpPr>
        <p:spPr>
          <a:xfrm>
            <a:off x="2123728" y="332656"/>
            <a:ext cx="612068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b="1" i="1" dirty="0" smtClean="0">
                <a:solidFill>
                  <a:srgbClr val="0070C0"/>
                </a:solidFill>
                <a:latin typeface="+mj-lt"/>
              </a:rPr>
              <a:t>Conclusions pour le c</a:t>
            </a:r>
            <a:r>
              <a:rPr lang="fr-FR" sz="3200" b="1" i="1" dirty="0" smtClean="0">
                <a:solidFill>
                  <a:srgbClr val="0070C0"/>
                </a:solidFill>
                <a:latin typeface="+mj-lt"/>
              </a:rPr>
              <a:t>as de la structure </a:t>
            </a:r>
            <a:r>
              <a:rPr lang="fr-FR" sz="3200" b="1" i="1" dirty="0">
                <a:solidFill>
                  <a:srgbClr val="0070C0"/>
                </a:solidFill>
                <a:latin typeface="+mj-lt"/>
              </a:rPr>
              <a:t>bitumineuse épaisse</a:t>
            </a:r>
          </a:p>
        </p:txBody>
      </p:sp>
      <p:sp>
        <p:nvSpPr>
          <p:cNvPr id="8" name="ZoneTexte 7"/>
          <p:cNvSpPr txBox="1"/>
          <p:nvPr/>
        </p:nvSpPr>
        <p:spPr>
          <a:xfrm>
            <a:off x="3491880" y="4447713"/>
            <a:ext cx="13426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/>
          </a:p>
        </p:txBody>
      </p:sp>
      <p:sp>
        <p:nvSpPr>
          <p:cNvPr id="29" name="ZoneTexte 28"/>
          <p:cNvSpPr txBox="1"/>
          <p:nvPr/>
        </p:nvSpPr>
        <p:spPr>
          <a:xfrm>
            <a:off x="146050" y="1628800"/>
            <a:ext cx="8136904" cy="46012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fr-FR" sz="3200" dirty="0" smtClean="0">
                <a:latin typeface="+mn-lt"/>
              </a:rPr>
              <a:t>La détermination des dommages pour cette structure présentant principalement des arrachements au niveau du </a:t>
            </a:r>
            <a:r>
              <a:rPr lang="fr-FR" sz="3200" dirty="0" err="1" smtClean="0">
                <a:latin typeface="+mn-lt"/>
              </a:rPr>
              <a:t>BBDr</a:t>
            </a:r>
            <a:r>
              <a:rPr lang="fr-FR" sz="3200" dirty="0" smtClean="0">
                <a:latin typeface="+mn-lt"/>
              </a:rPr>
              <a:t> a permis de </a:t>
            </a:r>
            <a:r>
              <a:rPr lang="fr-FR" sz="3200" b="1" dirty="0" smtClean="0">
                <a:latin typeface="+mn-lt"/>
              </a:rPr>
              <a:t>s’assurer</a:t>
            </a:r>
            <a:r>
              <a:rPr lang="fr-FR" sz="3200" dirty="0" smtClean="0">
                <a:latin typeface="+mn-lt"/>
              </a:rPr>
              <a:t> que les zones en bon état avaient la capacité au niveau structurel de supporter encore 15 ans de trafic.</a:t>
            </a:r>
          </a:p>
          <a:p>
            <a:pPr>
              <a:spcAft>
                <a:spcPts val="600"/>
              </a:spcAft>
            </a:pPr>
            <a:r>
              <a:rPr lang="fr-FR" sz="3200" dirty="0" smtClean="0">
                <a:latin typeface="+mn-lt"/>
              </a:rPr>
              <a:t>Rappelons que des entretiens sont aussi nécessaires pour prendre en compte les problèmes de Sécurité  - Confort</a:t>
            </a:r>
            <a:endParaRPr lang="fr-FR" sz="3200" dirty="0" smtClean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69594805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Espace réservé du pied de page 3"/>
          <p:cNvSpPr>
            <a:spLocks noGrp="1"/>
          </p:cNvSpPr>
          <p:nvPr>
            <p:ph type="ftr" sz="quarter" idx="11"/>
          </p:nvPr>
        </p:nvSpPr>
        <p:spPr bwMode="auto">
          <a:xfrm rot="16200000">
            <a:off x="6301793" y="2763255"/>
            <a:ext cx="4938291" cy="365125"/>
          </a:xfrm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fr-FR" sz="1800" b="1" dirty="0" smtClean="0">
                <a:ea typeface="ＭＳ Ｐゴシック" pitchFamily="-84" charset="-128"/>
              </a:rPr>
              <a:t>Forum TWS  décembre  </a:t>
            </a:r>
            <a:r>
              <a:rPr lang="fr-FR" sz="1800" b="1" dirty="0">
                <a:ea typeface="ＭＳ Ｐゴシック" pitchFamily="-84" charset="-128"/>
              </a:rPr>
              <a:t>2021 </a:t>
            </a:r>
            <a:r>
              <a:rPr lang="fr-FR" sz="1800" b="1" dirty="0" smtClean="0">
                <a:ea typeface="ＭＳ Ｐゴシック" pitchFamily="-84" charset="-128"/>
              </a:rPr>
              <a:t>   R. </a:t>
            </a:r>
            <a:r>
              <a:rPr lang="fr-FR" sz="1800" b="1" dirty="0" err="1" smtClean="0">
                <a:ea typeface="ＭＳ Ｐゴシック" pitchFamily="-84" charset="-128"/>
              </a:rPr>
              <a:t>Kobisch</a:t>
            </a:r>
            <a:endParaRPr lang="fr-FR" sz="1800" b="1" dirty="0" smtClean="0">
              <a:ea typeface="ＭＳ Ｐゴシック" pitchFamily="-84" charset="-128"/>
            </a:endParaRPr>
          </a:p>
        </p:txBody>
      </p:sp>
      <p:sp>
        <p:nvSpPr>
          <p:cNvPr id="2052" name="Espace réservé du numéro de diapositive 4"/>
          <p:cNvSpPr>
            <a:spLocks noGrp="1"/>
          </p:cNvSpPr>
          <p:nvPr>
            <p:ph type="sldNum" sz="quarter" idx="10"/>
          </p:nvPr>
        </p:nvSpPr>
        <p:spPr bwMode="auto">
          <a:noFill/>
          <a:ln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fld id="{474F6775-BA0F-4AA1-8186-44D97F344183}" type="slidenum">
              <a:rPr lang="fr-FR" smtClean="0"/>
              <a:pPr/>
              <a:t>39</a:t>
            </a:fld>
            <a:endParaRPr lang="fr-FR" dirty="0" smtClean="0"/>
          </a:p>
        </p:txBody>
      </p:sp>
      <p:pic>
        <p:nvPicPr>
          <p:cNvPr id="2053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050" y="239713"/>
            <a:ext cx="1443038" cy="819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ZoneTexte 1"/>
          <p:cNvSpPr txBox="1"/>
          <p:nvPr/>
        </p:nvSpPr>
        <p:spPr>
          <a:xfrm>
            <a:off x="2146960" y="397143"/>
            <a:ext cx="482453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400" b="1" dirty="0" smtClean="0">
                <a:solidFill>
                  <a:srgbClr val="002060"/>
                </a:solidFill>
                <a:latin typeface="+mj-lt"/>
              </a:rPr>
              <a:t>Conclusions</a:t>
            </a:r>
            <a:endParaRPr lang="fr-FR" sz="4400" b="1" dirty="0">
              <a:solidFill>
                <a:srgbClr val="002060"/>
              </a:solidFill>
              <a:latin typeface="+mj-lt"/>
            </a:endParaRPr>
          </a:p>
        </p:txBody>
      </p:sp>
      <p:sp>
        <p:nvSpPr>
          <p:cNvPr id="3" name="ZoneTexte 2"/>
          <p:cNvSpPr txBox="1"/>
          <p:nvPr/>
        </p:nvSpPr>
        <p:spPr>
          <a:xfrm>
            <a:off x="467544" y="1471910"/>
            <a:ext cx="7632848" cy="53860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latin typeface="+mn-lt"/>
              </a:rPr>
              <a:t>L</a:t>
            </a:r>
            <a:r>
              <a:rPr lang="fr-FR" sz="3200" dirty="0" smtClean="0">
                <a:latin typeface="+mn-lt"/>
              </a:rPr>
              <a:t>’application d’ERASMUS au </a:t>
            </a:r>
            <a:r>
              <a:rPr lang="fr-FR" sz="3200" dirty="0">
                <a:latin typeface="+mn-lt"/>
              </a:rPr>
              <a:t>niveau de chaque carottage </a:t>
            </a:r>
            <a:r>
              <a:rPr lang="fr-FR" sz="3200" dirty="0" smtClean="0">
                <a:latin typeface="+mn-lt"/>
              </a:rPr>
              <a:t>permet de déterminer pour </a:t>
            </a:r>
            <a:r>
              <a:rPr lang="fr-FR" sz="3200" dirty="0">
                <a:latin typeface="+mn-lt"/>
              </a:rPr>
              <a:t>chacune des </a:t>
            </a:r>
            <a:r>
              <a:rPr lang="fr-FR" sz="3200" dirty="0" smtClean="0">
                <a:latin typeface="+mn-lt"/>
              </a:rPr>
              <a:t>couches :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fr-FR" sz="3200" dirty="0">
                <a:latin typeface="+mn-lt"/>
              </a:rPr>
              <a:t>s</a:t>
            </a:r>
            <a:r>
              <a:rPr lang="fr-FR" sz="3200" dirty="0" smtClean="0">
                <a:latin typeface="+mn-lt"/>
              </a:rPr>
              <a:t>es caractéristiques mécaniques,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fr-FR" sz="3200" dirty="0" smtClean="0">
                <a:latin typeface="+mn-lt"/>
              </a:rPr>
              <a:t>son </a:t>
            </a:r>
            <a:r>
              <a:rPr lang="fr-FR" sz="3200" dirty="0" smtClean="0">
                <a:latin typeface="+mn-lt"/>
              </a:rPr>
              <a:t>endommagement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fr-FR" sz="3200" dirty="0" smtClean="0">
                <a:latin typeface="+mn-lt"/>
              </a:rPr>
              <a:t>sa durée « de vie résiduelle »</a:t>
            </a:r>
            <a:endParaRPr lang="fr-FR" sz="3200" dirty="0" smtClean="0">
              <a:latin typeface="+mn-lt"/>
            </a:endParaRPr>
          </a:p>
          <a:p>
            <a:r>
              <a:rPr lang="fr-FR" sz="3200" i="1" dirty="0" smtClean="0">
                <a:latin typeface="+mn-lt"/>
              </a:rPr>
              <a:t>Remarque :</a:t>
            </a:r>
            <a:endParaRPr lang="fr-FR" sz="3200" i="1" dirty="0">
              <a:latin typeface="+mn-lt"/>
            </a:endParaRPr>
          </a:p>
          <a:p>
            <a:r>
              <a:rPr lang="fr-FR" sz="3200" i="1" dirty="0" smtClean="0">
                <a:latin typeface="+mn-lt"/>
              </a:rPr>
              <a:t>L’endommagement pour les chaussées à fort trafic devra être examiné avec le risque retenu pour le trafic actuel</a:t>
            </a:r>
          </a:p>
          <a:p>
            <a:endParaRPr lang="fr-FR" dirty="0" smtClean="0"/>
          </a:p>
        </p:txBody>
      </p:sp>
    </p:spTree>
    <p:extLst>
      <p:ext uri="{BB962C8B-B14F-4D97-AF65-F5344CB8AC3E}">
        <p14:creationId xmlns:p14="http://schemas.microsoft.com/office/powerpoint/2010/main" val="124936797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8444780" cy="7029400"/>
          </a:xfrm>
          <a:prstGeom prst="rect">
            <a:avLst/>
          </a:prstGeom>
        </p:spPr>
      </p:pic>
      <p:sp>
        <p:nvSpPr>
          <p:cNvPr id="14339" name="Espace réservé du pied de page 3"/>
          <p:cNvSpPr>
            <a:spLocks noGrp="1"/>
          </p:cNvSpPr>
          <p:nvPr>
            <p:ph type="ftr" sz="quarter" idx="11"/>
          </p:nvPr>
        </p:nvSpPr>
        <p:spPr bwMode="auto">
          <a:xfrm rot="16200000">
            <a:off x="6301793" y="2763255"/>
            <a:ext cx="4938291" cy="365125"/>
          </a:xfrm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fr-FR" sz="1800" b="1" dirty="0" smtClean="0">
                <a:ea typeface="ＭＳ Ｐゴシック" pitchFamily="-84" charset="-128"/>
              </a:rPr>
              <a:t>Forum TWS  décembre  </a:t>
            </a:r>
            <a:r>
              <a:rPr lang="fr-FR" sz="1800" b="1" dirty="0">
                <a:ea typeface="ＭＳ Ｐゴシック" pitchFamily="-84" charset="-128"/>
              </a:rPr>
              <a:t>2021 </a:t>
            </a:r>
            <a:r>
              <a:rPr lang="fr-FR" sz="1800" b="1" dirty="0" smtClean="0">
                <a:ea typeface="ＭＳ Ｐゴシック" pitchFamily="-84" charset="-128"/>
              </a:rPr>
              <a:t>   R. </a:t>
            </a:r>
            <a:r>
              <a:rPr lang="fr-FR" sz="1800" b="1" dirty="0" err="1" smtClean="0">
                <a:ea typeface="ＭＳ Ｐゴシック" pitchFamily="-84" charset="-128"/>
              </a:rPr>
              <a:t>Kobisch</a:t>
            </a:r>
            <a:endParaRPr lang="fr-FR" sz="1800" b="1" dirty="0" smtClean="0">
              <a:ea typeface="ＭＳ Ｐゴシック" pitchFamily="-84" charset="-128"/>
            </a:endParaRPr>
          </a:p>
        </p:txBody>
      </p:sp>
      <p:sp>
        <p:nvSpPr>
          <p:cNvPr id="2052" name="Espace réservé du numéro de diapositive 4"/>
          <p:cNvSpPr>
            <a:spLocks noGrp="1"/>
          </p:cNvSpPr>
          <p:nvPr>
            <p:ph type="sldNum" sz="quarter" idx="10"/>
          </p:nvPr>
        </p:nvSpPr>
        <p:spPr bwMode="auto">
          <a:noFill/>
          <a:ln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fld id="{474F6775-BA0F-4AA1-8186-44D97F344183}" type="slidenum">
              <a:rPr lang="fr-FR" smtClean="0"/>
              <a:pPr/>
              <a:t>4</a:t>
            </a:fld>
            <a:endParaRPr lang="fr-FR" dirty="0" smtClean="0"/>
          </a:p>
        </p:txBody>
      </p:sp>
      <p:pic>
        <p:nvPicPr>
          <p:cNvPr id="2053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050" y="239713"/>
            <a:ext cx="1443038" cy="819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ZoneTexte 2"/>
          <p:cNvSpPr txBox="1"/>
          <p:nvPr/>
        </p:nvSpPr>
        <p:spPr>
          <a:xfrm>
            <a:off x="2123728" y="332656"/>
            <a:ext cx="612068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b="1" dirty="0" smtClean="0">
                <a:solidFill>
                  <a:srgbClr val="0070C0"/>
                </a:solidFill>
                <a:latin typeface="+mj-lt"/>
              </a:rPr>
              <a:t>Présentation de la structure souple</a:t>
            </a:r>
            <a:endParaRPr lang="fr-FR" sz="4000" b="1" dirty="0">
              <a:solidFill>
                <a:srgbClr val="0070C0"/>
              </a:solidFill>
              <a:latin typeface="+mj-lt"/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169953" y="3212976"/>
            <a:ext cx="3992463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§"/>
            </a:pPr>
            <a:r>
              <a:rPr lang="fr-FR" sz="2800" b="1" dirty="0" smtClean="0">
                <a:solidFill>
                  <a:srgbClr val="FFFF00"/>
                </a:solidFill>
                <a:latin typeface="+mn-lt"/>
              </a:rPr>
              <a:t>Longueur : 3 km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fr-FR" sz="2800" b="1" dirty="0" smtClean="0">
                <a:solidFill>
                  <a:srgbClr val="FFFF00"/>
                </a:solidFill>
                <a:latin typeface="+mn-lt"/>
              </a:rPr>
              <a:t>Largeur : 6,50 m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fr-FR" sz="2800" b="1" dirty="0" smtClean="0">
                <a:solidFill>
                  <a:srgbClr val="FFFF00"/>
                </a:solidFill>
                <a:latin typeface="+mn-lt"/>
              </a:rPr>
              <a:t>Trafic : 210 PL/J/voie en 2020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fr-FR" sz="2800" b="1" dirty="0" smtClean="0">
                <a:solidFill>
                  <a:srgbClr val="FFFF00"/>
                </a:solidFill>
                <a:latin typeface="+mn-lt"/>
              </a:rPr>
              <a:t>Structure Souple à l’origine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endParaRPr lang="fr-FR" sz="2800" dirty="0" smtClean="0">
              <a:latin typeface="+mn-lt"/>
            </a:endParaRPr>
          </a:p>
          <a:p>
            <a:endParaRPr lang="fr-FR" dirty="0"/>
          </a:p>
        </p:txBody>
      </p:sp>
      <p:graphicFrame>
        <p:nvGraphicFramePr>
          <p:cNvPr id="31" name="Tableau 3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95713927"/>
              </p:ext>
            </p:extLst>
          </p:nvPr>
        </p:nvGraphicFramePr>
        <p:xfrm>
          <a:off x="5816488" y="3291840"/>
          <a:ext cx="2628292" cy="356616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692188"/>
                <a:gridCol w="936104"/>
              </a:tblGrid>
              <a:tr h="457200">
                <a:tc>
                  <a:txBody>
                    <a:bodyPr/>
                    <a:lstStyle/>
                    <a:p>
                      <a:r>
                        <a:rPr lang="fr-FR" sz="2400" b="1" dirty="0" smtClean="0">
                          <a:solidFill>
                            <a:srgbClr val="FFFF00"/>
                          </a:solidFill>
                        </a:rPr>
                        <a:t>BB</a:t>
                      </a:r>
                      <a:endParaRPr lang="fr-FR" sz="2400" b="1" dirty="0">
                        <a:solidFill>
                          <a:srgbClr val="FFFF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r-FR" sz="2400" b="1" dirty="0" smtClean="0">
                          <a:solidFill>
                            <a:srgbClr val="FFFF00"/>
                          </a:solidFill>
                        </a:rPr>
                        <a:t>2010</a:t>
                      </a:r>
                      <a:endParaRPr lang="fr-FR" sz="2400" b="1" dirty="0">
                        <a:solidFill>
                          <a:srgbClr val="FFFF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400" b="1" dirty="0" smtClean="0">
                          <a:solidFill>
                            <a:srgbClr val="FFFF00"/>
                          </a:solidFill>
                        </a:rPr>
                        <a:t>MB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r-FR" sz="2400" b="1" dirty="0" smtClean="0">
                          <a:solidFill>
                            <a:srgbClr val="FFFF00"/>
                          </a:solidFill>
                        </a:rPr>
                        <a:t>1999</a:t>
                      </a:r>
                      <a:endParaRPr lang="fr-FR" sz="2400" b="1" dirty="0">
                        <a:solidFill>
                          <a:srgbClr val="FFFF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400" b="1" dirty="0" smtClean="0">
                          <a:solidFill>
                            <a:srgbClr val="FFFF00"/>
                          </a:solidFill>
                        </a:rPr>
                        <a:t>MB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r-FR" sz="2400" b="1" dirty="0" smtClean="0">
                          <a:solidFill>
                            <a:srgbClr val="FFFF00"/>
                          </a:solidFill>
                        </a:rPr>
                        <a:t>1991</a:t>
                      </a:r>
                      <a:endParaRPr lang="fr-FR" sz="2400" b="1" dirty="0">
                        <a:solidFill>
                          <a:srgbClr val="FFFF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sz="2400" b="1" dirty="0" smtClean="0">
                          <a:solidFill>
                            <a:srgbClr val="FFFF00"/>
                          </a:solidFill>
                        </a:rPr>
                        <a:t>MB</a:t>
                      </a:r>
                      <a:endParaRPr lang="fr-FR" sz="2400" b="1" dirty="0">
                        <a:solidFill>
                          <a:srgbClr val="FFFF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r-FR" sz="2400" b="1" dirty="0" smtClean="0">
                          <a:solidFill>
                            <a:srgbClr val="FFFF00"/>
                          </a:solidFill>
                        </a:rPr>
                        <a:t>1983</a:t>
                      </a:r>
                      <a:endParaRPr lang="fr-FR" sz="2400" b="1" dirty="0">
                        <a:solidFill>
                          <a:srgbClr val="FFFF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sz="2400" b="1" dirty="0" smtClean="0">
                          <a:solidFill>
                            <a:srgbClr val="FFFF00"/>
                          </a:solidFill>
                        </a:rPr>
                        <a:t>MB</a:t>
                      </a:r>
                      <a:endParaRPr lang="fr-FR" sz="2400" b="1" dirty="0">
                        <a:solidFill>
                          <a:srgbClr val="FFFF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r-FR" sz="2400" b="1" dirty="0" smtClean="0">
                          <a:solidFill>
                            <a:srgbClr val="FFFF00"/>
                          </a:solidFill>
                        </a:rPr>
                        <a:t>1975</a:t>
                      </a:r>
                      <a:endParaRPr lang="fr-FR" sz="2400" b="1" dirty="0">
                        <a:solidFill>
                          <a:srgbClr val="FFFF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sz="2400" b="1" dirty="0" smtClean="0">
                          <a:solidFill>
                            <a:srgbClr val="FFFF00"/>
                          </a:solidFill>
                        </a:rPr>
                        <a:t>ES + Semi pénétration</a:t>
                      </a:r>
                      <a:endParaRPr lang="fr-FR" sz="2400" b="1" dirty="0">
                        <a:solidFill>
                          <a:srgbClr val="FFFF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r-FR" sz="2400" b="1" dirty="0" smtClean="0">
                          <a:solidFill>
                            <a:srgbClr val="FFFF00"/>
                          </a:solidFill>
                        </a:rPr>
                        <a:t>1950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sz="2400" b="1" dirty="0" smtClean="0">
                          <a:solidFill>
                            <a:srgbClr val="FFFF00"/>
                          </a:solidFill>
                        </a:rPr>
                        <a:t>GNT</a:t>
                      </a:r>
                      <a:endParaRPr lang="fr-FR" sz="2400" b="1" dirty="0">
                        <a:solidFill>
                          <a:srgbClr val="FFFF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400" b="1" dirty="0" smtClean="0">
                          <a:solidFill>
                            <a:srgbClr val="FFFF00"/>
                          </a:solidFill>
                        </a:rPr>
                        <a:t>1950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6201708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31417" y="0"/>
            <a:ext cx="10254953" cy="6858000"/>
          </a:xfrm>
          <a:prstGeom prst="rect">
            <a:avLst/>
          </a:prstGeom>
        </p:spPr>
      </p:pic>
      <p:sp>
        <p:nvSpPr>
          <p:cNvPr id="14339" name="Espace réservé du pied de page 3"/>
          <p:cNvSpPr>
            <a:spLocks noGrp="1"/>
          </p:cNvSpPr>
          <p:nvPr>
            <p:ph type="ftr" sz="quarter" idx="11"/>
          </p:nvPr>
        </p:nvSpPr>
        <p:spPr bwMode="auto">
          <a:xfrm rot="16200000">
            <a:off x="6301793" y="2763255"/>
            <a:ext cx="4938291" cy="365125"/>
          </a:xfrm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fr-FR" sz="1800" b="1" dirty="0" smtClean="0">
                <a:ea typeface="ＭＳ Ｐゴシック" pitchFamily="-84" charset="-128"/>
              </a:rPr>
              <a:t>Forum TWS  décembre  </a:t>
            </a:r>
            <a:r>
              <a:rPr lang="fr-FR" sz="1800" b="1" dirty="0">
                <a:ea typeface="ＭＳ Ｐゴシック" pitchFamily="-84" charset="-128"/>
              </a:rPr>
              <a:t>2021 </a:t>
            </a:r>
            <a:r>
              <a:rPr lang="fr-FR" sz="1800" b="1" dirty="0" smtClean="0">
                <a:ea typeface="ＭＳ Ｐゴシック" pitchFamily="-84" charset="-128"/>
              </a:rPr>
              <a:t>   R. </a:t>
            </a:r>
            <a:r>
              <a:rPr lang="fr-FR" sz="1800" b="1" dirty="0" err="1" smtClean="0">
                <a:ea typeface="ＭＳ Ｐゴシック" pitchFamily="-84" charset="-128"/>
              </a:rPr>
              <a:t>Kobisch</a:t>
            </a:r>
            <a:endParaRPr lang="fr-FR" sz="1800" b="1" dirty="0" smtClean="0">
              <a:ea typeface="ＭＳ Ｐゴシック" pitchFamily="-84" charset="-128"/>
            </a:endParaRPr>
          </a:p>
        </p:txBody>
      </p:sp>
      <p:sp>
        <p:nvSpPr>
          <p:cNvPr id="2052" name="Espace réservé du numéro de diapositive 4"/>
          <p:cNvSpPr>
            <a:spLocks noGrp="1"/>
          </p:cNvSpPr>
          <p:nvPr>
            <p:ph type="sldNum" sz="quarter" idx="10"/>
          </p:nvPr>
        </p:nvSpPr>
        <p:spPr bwMode="auto">
          <a:noFill/>
          <a:ln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fld id="{474F6775-BA0F-4AA1-8186-44D97F344183}" type="slidenum">
              <a:rPr lang="fr-FR" smtClean="0"/>
              <a:pPr/>
              <a:t>40</a:t>
            </a:fld>
            <a:endParaRPr lang="fr-FR" dirty="0" smtClean="0"/>
          </a:p>
        </p:txBody>
      </p:sp>
      <p:pic>
        <p:nvPicPr>
          <p:cNvPr id="2053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050" y="239713"/>
            <a:ext cx="1443038" cy="819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Espace réservé du contenu 6"/>
          <p:cNvSpPr txBox="1">
            <a:spLocks/>
          </p:cNvSpPr>
          <p:nvPr/>
        </p:nvSpPr>
        <p:spPr>
          <a:xfrm>
            <a:off x="2302323" y="4734342"/>
            <a:ext cx="6264696" cy="2123658"/>
          </a:xfrm>
          <a:prstGeom prst="rect">
            <a:avLst/>
          </a:prstGeom>
        </p:spPr>
        <p:txBody>
          <a:bodyPr wrap="square">
            <a:spAutoFit/>
          </a:bodyPr>
          <a:lstStyle>
            <a:lvl1pPr marL="3429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ＭＳ Ｐゴシック" pitchFamily="-84" charset="-128"/>
                <a:cs typeface="+mn-cs"/>
              </a:defRPr>
            </a:lvl1pPr>
            <a:lvl2pPr marL="639763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Arial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ＭＳ Ｐゴシック" pitchFamily="-84" charset="-128"/>
                <a:cs typeface="+mn-cs"/>
              </a:defRPr>
            </a:lvl2pPr>
            <a:lvl3pPr marL="1004888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D2CB6C"/>
              </a:buClr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ＭＳ Ｐゴシック" pitchFamily="-84" charset="-128"/>
                <a:cs typeface="+mn-cs"/>
              </a:defRPr>
            </a:lvl3pPr>
            <a:lvl4pPr marL="1279525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5A39D"/>
              </a:buClr>
              <a:buFont typeface="Arial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ＭＳ Ｐゴシック" pitchFamily="-84" charset="-128"/>
                <a:cs typeface="+mn-cs"/>
              </a:defRPr>
            </a:lvl4pPr>
            <a:lvl5pPr marL="1554163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89F5D"/>
              </a:buClr>
              <a:buFont typeface="Arial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ＭＳ Ｐゴシック" pitchFamily="-84" charset="-128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14300" indent="0" algn="ctr">
              <a:buFont typeface="Arial" charset="0"/>
              <a:buNone/>
            </a:pPr>
            <a:r>
              <a:rPr lang="fr-FR" sz="6600" b="1" spc="50" dirty="0" smtClean="0">
                <a:ln w="11430"/>
                <a:solidFill>
                  <a:srgbClr val="FFC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Merci de votre attention</a:t>
            </a:r>
            <a:endParaRPr lang="fr-FR" sz="6600" b="1" spc="50" dirty="0">
              <a:ln w="11430"/>
              <a:solidFill>
                <a:srgbClr val="FFC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53476265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Espace réservé du pied de page 3"/>
          <p:cNvSpPr>
            <a:spLocks noGrp="1"/>
          </p:cNvSpPr>
          <p:nvPr>
            <p:ph type="ftr" sz="quarter" idx="11"/>
          </p:nvPr>
        </p:nvSpPr>
        <p:spPr bwMode="auto">
          <a:xfrm rot="16200000">
            <a:off x="6301793" y="2763255"/>
            <a:ext cx="4938291" cy="365125"/>
          </a:xfrm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fr-FR" sz="1800" b="1" dirty="0" smtClean="0">
                <a:ea typeface="ＭＳ Ｐゴシック" pitchFamily="-84" charset="-128"/>
              </a:rPr>
              <a:t>Forum TWS  décembre  </a:t>
            </a:r>
            <a:r>
              <a:rPr lang="fr-FR" sz="1800" b="1" dirty="0">
                <a:ea typeface="ＭＳ Ｐゴシック" pitchFamily="-84" charset="-128"/>
              </a:rPr>
              <a:t>2021 </a:t>
            </a:r>
            <a:r>
              <a:rPr lang="fr-FR" sz="1800" b="1" dirty="0" smtClean="0">
                <a:ea typeface="ＭＳ Ｐゴシック" pitchFamily="-84" charset="-128"/>
              </a:rPr>
              <a:t>   R. </a:t>
            </a:r>
            <a:r>
              <a:rPr lang="fr-FR" sz="1800" b="1" dirty="0" err="1" smtClean="0">
                <a:ea typeface="ＭＳ Ｐゴシック" pitchFamily="-84" charset="-128"/>
              </a:rPr>
              <a:t>Kobisch</a:t>
            </a:r>
            <a:endParaRPr lang="fr-FR" sz="1800" b="1" dirty="0" smtClean="0">
              <a:ea typeface="ＭＳ Ｐゴシック" pitchFamily="-84" charset="-128"/>
            </a:endParaRPr>
          </a:p>
        </p:txBody>
      </p:sp>
      <p:sp>
        <p:nvSpPr>
          <p:cNvPr id="2052" name="Espace réservé du numéro de diapositive 4"/>
          <p:cNvSpPr>
            <a:spLocks noGrp="1"/>
          </p:cNvSpPr>
          <p:nvPr>
            <p:ph type="sldNum" sz="quarter" idx="10"/>
          </p:nvPr>
        </p:nvSpPr>
        <p:spPr bwMode="auto">
          <a:noFill/>
          <a:ln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fld id="{474F6775-BA0F-4AA1-8186-44D97F344183}" type="slidenum">
              <a:rPr lang="fr-FR" smtClean="0"/>
              <a:pPr/>
              <a:t>5</a:t>
            </a:fld>
            <a:endParaRPr lang="fr-FR" dirty="0" smtClean="0"/>
          </a:p>
        </p:txBody>
      </p:sp>
      <p:pic>
        <p:nvPicPr>
          <p:cNvPr id="2053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050" y="239713"/>
            <a:ext cx="1443038" cy="819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ZoneTexte 2"/>
          <p:cNvSpPr txBox="1"/>
          <p:nvPr/>
        </p:nvSpPr>
        <p:spPr>
          <a:xfrm>
            <a:off x="2123728" y="332656"/>
            <a:ext cx="61206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000" b="1" dirty="0">
                <a:solidFill>
                  <a:srgbClr val="0070C0"/>
                </a:solidFill>
                <a:latin typeface="+mj-lt"/>
              </a:rPr>
              <a:t>Investigations réalisées</a:t>
            </a:r>
          </a:p>
        </p:txBody>
      </p:sp>
      <p:sp>
        <p:nvSpPr>
          <p:cNvPr id="8" name="ZoneTexte 7"/>
          <p:cNvSpPr txBox="1"/>
          <p:nvPr/>
        </p:nvSpPr>
        <p:spPr>
          <a:xfrm>
            <a:off x="3491880" y="4447713"/>
            <a:ext cx="13426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/>
          </a:p>
        </p:txBody>
      </p:sp>
      <p:sp>
        <p:nvSpPr>
          <p:cNvPr id="29" name="ZoneTexte 28"/>
          <p:cNvSpPr txBox="1"/>
          <p:nvPr/>
        </p:nvSpPr>
        <p:spPr>
          <a:xfrm>
            <a:off x="1043608" y="2276872"/>
            <a:ext cx="6912768" cy="30162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spcAft>
                <a:spcPts val="1200"/>
              </a:spcAft>
              <a:buFont typeface="Courier New" panose="02070309020205020404" pitchFamily="49" charset="0"/>
              <a:buChar char="o"/>
            </a:pPr>
            <a:r>
              <a:rPr lang="fr-FR" sz="3200" dirty="0" smtClean="0">
                <a:latin typeface="+mn-lt"/>
              </a:rPr>
              <a:t>Mesures de déflexion au déflectographe 03 dans les deux sens</a:t>
            </a:r>
          </a:p>
          <a:p>
            <a:pPr marL="457200" indent="-457200">
              <a:spcAft>
                <a:spcPts val="1200"/>
              </a:spcAft>
              <a:buFont typeface="Courier New" panose="02070309020205020404" pitchFamily="49" charset="0"/>
              <a:buChar char="o"/>
            </a:pPr>
            <a:r>
              <a:rPr lang="fr-FR" sz="3200" dirty="0" smtClean="0">
                <a:latin typeface="+mn-lt"/>
              </a:rPr>
              <a:t>Relevés de dégradation type M2</a:t>
            </a:r>
          </a:p>
          <a:p>
            <a:pPr marL="457200" indent="-457200">
              <a:spcAft>
                <a:spcPts val="1200"/>
              </a:spcAft>
              <a:buFont typeface="Courier New" panose="02070309020205020404" pitchFamily="49" charset="0"/>
              <a:buChar char="o"/>
            </a:pPr>
            <a:r>
              <a:rPr lang="fr-FR" sz="3200" dirty="0" smtClean="0">
                <a:latin typeface="+mn-lt"/>
              </a:rPr>
              <a:t>Uni transversal et longitudinal</a:t>
            </a:r>
          </a:p>
          <a:p>
            <a:pPr marL="457200" indent="-457200">
              <a:spcAft>
                <a:spcPts val="1200"/>
              </a:spcAft>
              <a:buFont typeface="Courier New" panose="02070309020205020404" pitchFamily="49" charset="0"/>
              <a:buChar char="o"/>
            </a:pPr>
            <a:r>
              <a:rPr lang="fr-FR" sz="3200" dirty="0" smtClean="0">
                <a:latin typeface="+mn-lt"/>
              </a:rPr>
              <a:t> Carottages </a:t>
            </a:r>
            <a:r>
              <a:rPr lang="fr-FR" sz="3200" dirty="0" smtClean="0">
                <a:latin typeface="+mn-lt"/>
                <a:sym typeface="Symbol"/>
              </a:rPr>
              <a:t></a:t>
            </a:r>
            <a:r>
              <a:rPr lang="fr-FR" sz="3200" dirty="0" smtClean="0">
                <a:latin typeface="+mn-lt"/>
              </a:rPr>
              <a:t> 150</a:t>
            </a:r>
            <a:endParaRPr lang="fr-FR" sz="32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39133950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Espace réservé du pied de page 3"/>
          <p:cNvSpPr>
            <a:spLocks noGrp="1"/>
          </p:cNvSpPr>
          <p:nvPr>
            <p:ph type="ftr" sz="quarter" idx="11"/>
          </p:nvPr>
        </p:nvSpPr>
        <p:spPr bwMode="auto">
          <a:xfrm rot="16200000">
            <a:off x="6301793" y="2763255"/>
            <a:ext cx="4938291" cy="365125"/>
          </a:xfrm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fr-FR" sz="1800" b="1" dirty="0" smtClean="0">
                <a:ea typeface="ＭＳ Ｐゴシック" pitchFamily="-84" charset="-128"/>
              </a:rPr>
              <a:t>Forum TWS  décembre  </a:t>
            </a:r>
            <a:r>
              <a:rPr lang="fr-FR" sz="1800" b="1" dirty="0">
                <a:ea typeface="ＭＳ Ｐゴシック" pitchFamily="-84" charset="-128"/>
              </a:rPr>
              <a:t>2021 </a:t>
            </a:r>
            <a:r>
              <a:rPr lang="fr-FR" sz="1800" b="1" dirty="0" smtClean="0">
                <a:ea typeface="ＭＳ Ｐゴシック" pitchFamily="-84" charset="-128"/>
              </a:rPr>
              <a:t>   R. </a:t>
            </a:r>
            <a:r>
              <a:rPr lang="fr-FR" sz="1800" b="1" dirty="0" err="1" smtClean="0">
                <a:ea typeface="ＭＳ Ｐゴシック" pitchFamily="-84" charset="-128"/>
              </a:rPr>
              <a:t>Kobisch</a:t>
            </a:r>
            <a:endParaRPr lang="fr-FR" sz="1800" b="1" dirty="0" smtClean="0">
              <a:ea typeface="ＭＳ Ｐゴシック" pitchFamily="-84" charset="-128"/>
            </a:endParaRPr>
          </a:p>
        </p:txBody>
      </p:sp>
      <p:sp>
        <p:nvSpPr>
          <p:cNvPr id="2052" name="Espace réservé du numéro de diapositive 4"/>
          <p:cNvSpPr>
            <a:spLocks noGrp="1"/>
          </p:cNvSpPr>
          <p:nvPr>
            <p:ph type="sldNum" sz="quarter" idx="10"/>
          </p:nvPr>
        </p:nvSpPr>
        <p:spPr bwMode="auto">
          <a:noFill/>
          <a:ln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fld id="{474F6775-BA0F-4AA1-8186-44D97F344183}" type="slidenum">
              <a:rPr lang="fr-FR" smtClean="0"/>
              <a:pPr/>
              <a:t>6</a:t>
            </a:fld>
            <a:endParaRPr lang="fr-FR" dirty="0" smtClean="0"/>
          </a:p>
        </p:txBody>
      </p:sp>
      <p:pic>
        <p:nvPicPr>
          <p:cNvPr id="2053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050" y="239713"/>
            <a:ext cx="1443038" cy="819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ZoneTexte 2"/>
          <p:cNvSpPr txBox="1"/>
          <p:nvPr/>
        </p:nvSpPr>
        <p:spPr>
          <a:xfrm>
            <a:off x="2123728" y="350977"/>
            <a:ext cx="61206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b="1" dirty="0" smtClean="0">
                <a:solidFill>
                  <a:srgbClr val="0070C0"/>
                </a:solidFill>
                <a:latin typeface="+mj-lt"/>
              </a:rPr>
              <a:t>Schéma itinéraire</a:t>
            </a:r>
            <a:endParaRPr lang="fr-FR" sz="4000" b="1" dirty="0">
              <a:solidFill>
                <a:srgbClr val="0070C0"/>
              </a:solidFill>
              <a:latin typeface="+mj-lt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96752"/>
            <a:ext cx="8486775" cy="517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2693757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Espace réservé du pied de page 3"/>
          <p:cNvSpPr>
            <a:spLocks noGrp="1"/>
          </p:cNvSpPr>
          <p:nvPr>
            <p:ph type="ftr" sz="quarter" idx="11"/>
          </p:nvPr>
        </p:nvSpPr>
        <p:spPr bwMode="auto">
          <a:xfrm rot="16200000">
            <a:off x="6301793" y="2763255"/>
            <a:ext cx="4938291" cy="365125"/>
          </a:xfrm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fr-FR" sz="1800" b="1" dirty="0" smtClean="0">
                <a:ea typeface="ＭＳ Ｐゴシック" pitchFamily="-84" charset="-128"/>
              </a:rPr>
              <a:t>Forum TWS  décembre  </a:t>
            </a:r>
            <a:r>
              <a:rPr lang="fr-FR" sz="1800" b="1" dirty="0">
                <a:ea typeface="ＭＳ Ｐゴシック" pitchFamily="-84" charset="-128"/>
              </a:rPr>
              <a:t>2021 </a:t>
            </a:r>
            <a:r>
              <a:rPr lang="fr-FR" sz="1800" b="1" dirty="0" smtClean="0">
                <a:ea typeface="ＭＳ Ｐゴシック" pitchFamily="-84" charset="-128"/>
              </a:rPr>
              <a:t>   R. </a:t>
            </a:r>
            <a:r>
              <a:rPr lang="fr-FR" sz="1800" b="1" dirty="0" err="1" smtClean="0">
                <a:ea typeface="ＭＳ Ｐゴシック" pitchFamily="-84" charset="-128"/>
              </a:rPr>
              <a:t>Kobisch</a:t>
            </a:r>
            <a:endParaRPr lang="fr-FR" sz="1800" b="1" dirty="0" smtClean="0">
              <a:ea typeface="ＭＳ Ｐゴシック" pitchFamily="-84" charset="-128"/>
            </a:endParaRPr>
          </a:p>
        </p:txBody>
      </p:sp>
      <p:sp>
        <p:nvSpPr>
          <p:cNvPr id="2052" name="Espace réservé du numéro de diapositive 4"/>
          <p:cNvSpPr>
            <a:spLocks noGrp="1"/>
          </p:cNvSpPr>
          <p:nvPr>
            <p:ph type="sldNum" sz="quarter" idx="10"/>
          </p:nvPr>
        </p:nvSpPr>
        <p:spPr bwMode="auto">
          <a:noFill/>
          <a:ln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fld id="{474F6775-BA0F-4AA1-8186-44D97F344183}" type="slidenum">
              <a:rPr lang="fr-FR" smtClean="0"/>
              <a:pPr/>
              <a:t>7</a:t>
            </a:fld>
            <a:endParaRPr lang="fr-FR" dirty="0" smtClean="0"/>
          </a:p>
        </p:txBody>
      </p:sp>
      <p:pic>
        <p:nvPicPr>
          <p:cNvPr id="2053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050" y="239713"/>
            <a:ext cx="1443038" cy="819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ZoneTexte 2"/>
          <p:cNvSpPr txBox="1"/>
          <p:nvPr/>
        </p:nvSpPr>
        <p:spPr>
          <a:xfrm>
            <a:off x="2123728" y="350977"/>
            <a:ext cx="61206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b="1" dirty="0" smtClean="0">
                <a:solidFill>
                  <a:srgbClr val="0070C0"/>
                </a:solidFill>
                <a:latin typeface="+mj-lt"/>
              </a:rPr>
              <a:t>Schéma itinéraire</a:t>
            </a:r>
            <a:endParaRPr lang="fr-FR" sz="4000" b="1" dirty="0">
              <a:solidFill>
                <a:srgbClr val="0070C0"/>
              </a:solidFill>
              <a:latin typeface="+mj-lt"/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861451" y="1988840"/>
            <a:ext cx="6984776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b="1" dirty="0" smtClean="0">
                <a:latin typeface="+mn-lt"/>
              </a:rPr>
              <a:t>Synthèse</a:t>
            </a:r>
          </a:p>
          <a:p>
            <a:endParaRPr lang="fr-FR" sz="3200" dirty="0" smtClean="0"/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fr-FR" sz="2800" dirty="0" smtClean="0">
                <a:latin typeface="+mn-lt"/>
              </a:rPr>
              <a:t>Déflexions : 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fr-FR" sz="2800" dirty="0" smtClean="0">
                <a:latin typeface="+mn-lt"/>
              </a:rPr>
              <a:t>95 % des valeurs &lt; 45/100 mm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fr-FR" sz="2800" dirty="0" smtClean="0">
                <a:latin typeface="+mn-lt"/>
              </a:rPr>
              <a:t>Dégradations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fr-FR" sz="2800" dirty="0" smtClean="0">
                <a:latin typeface="+mn-lt"/>
              </a:rPr>
              <a:t>Fissuration longitudinale généralisée sur les 2 voies</a:t>
            </a:r>
          </a:p>
        </p:txBody>
      </p:sp>
    </p:spTree>
    <p:extLst>
      <p:ext uri="{BB962C8B-B14F-4D97-AF65-F5344CB8AC3E}">
        <p14:creationId xmlns:p14="http://schemas.microsoft.com/office/powerpoint/2010/main" val="58231486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Espace réservé du pied de page 3"/>
          <p:cNvSpPr>
            <a:spLocks noGrp="1"/>
          </p:cNvSpPr>
          <p:nvPr>
            <p:ph type="ftr" sz="quarter" idx="11"/>
          </p:nvPr>
        </p:nvSpPr>
        <p:spPr bwMode="auto">
          <a:xfrm rot="16200000">
            <a:off x="6301793" y="2763255"/>
            <a:ext cx="4938291" cy="365125"/>
          </a:xfrm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fr-FR" sz="1800" b="1" dirty="0" smtClean="0">
                <a:ea typeface="ＭＳ Ｐゴシック" pitchFamily="-84" charset="-128"/>
              </a:rPr>
              <a:t>Forum TWS  décembre  </a:t>
            </a:r>
            <a:r>
              <a:rPr lang="fr-FR" sz="1800" b="1" dirty="0">
                <a:ea typeface="ＭＳ Ｐゴシック" pitchFamily="-84" charset="-128"/>
              </a:rPr>
              <a:t>2021 </a:t>
            </a:r>
            <a:r>
              <a:rPr lang="fr-FR" sz="1800" b="1" dirty="0" smtClean="0">
                <a:ea typeface="ＭＳ Ｐゴシック" pitchFamily="-84" charset="-128"/>
              </a:rPr>
              <a:t>   R. </a:t>
            </a:r>
            <a:r>
              <a:rPr lang="fr-FR" sz="1800" b="1" dirty="0" err="1" smtClean="0">
                <a:ea typeface="ＭＳ Ｐゴシック" pitchFamily="-84" charset="-128"/>
              </a:rPr>
              <a:t>Kobisch</a:t>
            </a:r>
            <a:endParaRPr lang="fr-FR" sz="1800" b="1" dirty="0" smtClean="0">
              <a:ea typeface="ＭＳ Ｐゴシック" pitchFamily="-84" charset="-128"/>
            </a:endParaRPr>
          </a:p>
        </p:txBody>
      </p:sp>
      <p:sp>
        <p:nvSpPr>
          <p:cNvPr id="2052" name="Espace réservé du numéro de diapositive 4"/>
          <p:cNvSpPr>
            <a:spLocks noGrp="1"/>
          </p:cNvSpPr>
          <p:nvPr>
            <p:ph type="sldNum" sz="quarter" idx="10"/>
          </p:nvPr>
        </p:nvSpPr>
        <p:spPr bwMode="auto">
          <a:noFill/>
          <a:ln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fld id="{474F6775-BA0F-4AA1-8186-44D97F344183}" type="slidenum">
              <a:rPr lang="fr-FR" smtClean="0"/>
              <a:pPr/>
              <a:t>8</a:t>
            </a:fld>
            <a:endParaRPr lang="fr-FR" dirty="0" smtClean="0"/>
          </a:p>
        </p:txBody>
      </p:sp>
      <p:pic>
        <p:nvPicPr>
          <p:cNvPr id="2053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050" y="239713"/>
            <a:ext cx="1443038" cy="819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ZoneTexte 2"/>
          <p:cNvSpPr txBox="1"/>
          <p:nvPr/>
        </p:nvSpPr>
        <p:spPr>
          <a:xfrm>
            <a:off x="2499970" y="239713"/>
            <a:ext cx="516837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b="1" dirty="0" smtClean="0">
                <a:solidFill>
                  <a:srgbClr val="0070C0"/>
                </a:solidFill>
                <a:latin typeface="+mj-lt"/>
              </a:rPr>
              <a:t>Carottages en </a:t>
            </a:r>
            <a:r>
              <a:rPr lang="fr-FR" sz="4000" b="1" dirty="0" err="1" smtClean="0">
                <a:solidFill>
                  <a:srgbClr val="0070C0"/>
                </a:solidFill>
                <a:latin typeface="+mj-lt"/>
              </a:rPr>
              <a:t>BdR</a:t>
            </a:r>
            <a:r>
              <a:rPr lang="fr-FR" sz="4000" b="1" dirty="0" smtClean="0">
                <a:solidFill>
                  <a:srgbClr val="0070C0"/>
                </a:solidFill>
                <a:latin typeface="+mj-lt"/>
              </a:rPr>
              <a:t> </a:t>
            </a:r>
            <a:endParaRPr lang="fr-FR" sz="4000" b="1" dirty="0">
              <a:solidFill>
                <a:srgbClr val="0070C0"/>
              </a:solidFill>
              <a:latin typeface="+mj-lt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900464" y="1628800"/>
            <a:ext cx="1511295" cy="39408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1628800"/>
            <a:ext cx="1454213" cy="35588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7191" y="1628800"/>
            <a:ext cx="1475216" cy="31356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ZoneTexte 1"/>
          <p:cNvSpPr txBox="1"/>
          <p:nvPr/>
        </p:nvSpPr>
        <p:spPr>
          <a:xfrm>
            <a:off x="3059832" y="5445224"/>
            <a:ext cx="122413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Sur FL</a:t>
            </a:r>
          </a:p>
          <a:p>
            <a:r>
              <a:rPr lang="fr-FR" dirty="0" smtClean="0"/>
              <a:t>Fis de surf.</a:t>
            </a:r>
            <a:endParaRPr lang="fr-FR" dirty="0"/>
          </a:p>
        </p:txBody>
      </p:sp>
      <p:sp>
        <p:nvSpPr>
          <p:cNvPr id="11" name="ZoneTexte 10"/>
          <p:cNvSpPr txBox="1"/>
          <p:nvPr/>
        </p:nvSpPr>
        <p:spPr>
          <a:xfrm>
            <a:off x="4812731" y="5445223"/>
            <a:ext cx="122413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Sur FL</a:t>
            </a:r>
          </a:p>
          <a:p>
            <a:r>
              <a:rPr lang="fr-FR" dirty="0" smtClean="0"/>
              <a:t>Fis de surf.</a:t>
            </a:r>
            <a:endParaRPr lang="fr-FR" dirty="0"/>
          </a:p>
        </p:txBody>
      </p:sp>
      <p:sp>
        <p:nvSpPr>
          <p:cNvPr id="4" name="Forme libre 3"/>
          <p:cNvSpPr/>
          <p:nvPr/>
        </p:nvSpPr>
        <p:spPr>
          <a:xfrm>
            <a:off x="3245476" y="1661375"/>
            <a:ext cx="219215" cy="592428"/>
          </a:xfrm>
          <a:custGeom>
            <a:avLst/>
            <a:gdLst>
              <a:gd name="connsiteX0" fmla="*/ 38637 w 219215"/>
              <a:gd name="connsiteY0" fmla="*/ 0 h 592428"/>
              <a:gd name="connsiteX1" fmla="*/ 25758 w 219215"/>
              <a:gd name="connsiteY1" fmla="*/ 64394 h 592428"/>
              <a:gd name="connsiteX2" fmla="*/ 0 w 219215"/>
              <a:gd name="connsiteY2" fmla="*/ 141667 h 592428"/>
              <a:gd name="connsiteX3" fmla="*/ 12879 w 219215"/>
              <a:gd name="connsiteY3" fmla="*/ 283335 h 592428"/>
              <a:gd name="connsiteX4" fmla="*/ 25758 w 219215"/>
              <a:gd name="connsiteY4" fmla="*/ 321971 h 592428"/>
              <a:gd name="connsiteX5" fmla="*/ 128789 w 219215"/>
              <a:gd name="connsiteY5" fmla="*/ 450760 h 592428"/>
              <a:gd name="connsiteX6" fmla="*/ 167425 w 219215"/>
              <a:gd name="connsiteY6" fmla="*/ 476518 h 592428"/>
              <a:gd name="connsiteX7" fmla="*/ 218941 w 219215"/>
              <a:gd name="connsiteY7" fmla="*/ 592428 h 5924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19215" h="592428">
                <a:moveTo>
                  <a:pt x="38637" y="0"/>
                </a:moveTo>
                <a:cubicBezTo>
                  <a:pt x="34344" y="21465"/>
                  <a:pt x="31518" y="43276"/>
                  <a:pt x="25758" y="64394"/>
                </a:cubicBezTo>
                <a:cubicBezTo>
                  <a:pt x="18614" y="90588"/>
                  <a:pt x="0" y="141667"/>
                  <a:pt x="0" y="141667"/>
                </a:cubicBezTo>
                <a:cubicBezTo>
                  <a:pt x="4293" y="188890"/>
                  <a:pt x="6173" y="236394"/>
                  <a:pt x="12879" y="283335"/>
                </a:cubicBezTo>
                <a:cubicBezTo>
                  <a:pt x="14799" y="296774"/>
                  <a:pt x="19165" y="310104"/>
                  <a:pt x="25758" y="321971"/>
                </a:cubicBezTo>
                <a:cubicBezTo>
                  <a:pt x="55892" y="376212"/>
                  <a:pt x="82723" y="411275"/>
                  <a:pt x="128789" y="450760"/>
                </a:cubicBezTo>
                <a:cubicBezTo>
                  <a:pt x="140541" y="460833"/>
                  <a:pt x="154546" y="467932"/>
                  <a:pt x="167425" y="476518"/>
                </a:cubicBezTo>
                <a:cubicBezTo>
                  <a:pt x="226085" y="564507"/>
                  <a:pt x="218941" y="522834"/>
                  <a:pt x="218941" y="592428"/>
                </a:cubicBezTo>
              </a:path>
            </a:pathLst>
          </a:cu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Forme libre 4"/>
          <p:cNvSpPr/>
          <p:nvPr/>
        </p:nvSpPr>
        <p:spPr>
          <a:xfrm>
            <a:off x="5782614" y="1841679"/>
            <a:ext cx="193183" cy="373487"/>
          </a:xfrm>
          <a:custGeom>
            <a:avLst/>
            <a:gdLst>
              <a:gd name="connsiteX0" fmla="*/ 0 w 193183"/>
              <a:gd name="connsiteY0" fmla="*/ 0 h 373487"/>
              <a:gd name="connsiteX1" fmla="*/ 64394 w 193183"/>
              <a:gd name="connsiteY1" fmla="*/ 103031 h 373487"/>
              <a:gd name="connsiteX2" fmla="*/ 77273 w 193183"/>
              <a:gd name="connsiteY2" fmla="*/ 141667 h 373487"/>
              <a:gd name="connsiteX3" fmla="*/ 115910 w 193183"/>
              <a:gd name="connsiteY3" fmla="*/ 193183 h 373487"/>
              <a:gd name="connsiteX4" fmla="*/ 193183 w 193183"/>
              <a:gd name="connsiteY4" fmla="*/ 321972 h 373487"/>
              <a:gd name="connsiteX5" fmla="*/ 180304 w 193183"/>
              <a:gd name="connsiteY5" fmla="*/ 373487 h 3734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93183" h="373487">
                <a:moveTo>
                  <a:pt x="0" y="0"/>
                </a:moveTo>
                <a:cubicBezTo>
                  <a:pt x="21465" y="34344"/>
                  <a:pt x="51587" y="64610"/>
                  <a:pt x="64394" y="103031"/>
                </a:cubicBezTo>
                <a:cubicBezTo>
                  <a:pt x="68687" y="115910"/>
                  <a:pt x="70538" y="129880"/>
                  <a:pt x="77273" y="141667"/>
                </a:cubicBezTo>
                <a:cubicBezTo>
                  <a:pt x="87923" y="160304"/>
                  <a:pt x="103601" y="175598"/>
                  <a:pt x="115910" y="193183"/>
                </a:cubicBezTo>
                <a:cubicBezTo>
                  <a:pt x="170303" y="270888"/>
                  <a:pt x="158400" y="252406"/>
                  <a:pt x="193183" y="321972"/>
                </a:cubicBezTo>
                <a:lnTo>
                  <a:pt x="180304" y="373487"/>
                </a:lnTo>
              </a:path>
            </a:pathLst>
          </a:cu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ZoneTexte 7"/>
          <p:cNvSpPr txBox="1"/>
          <p:nvPr/>
        </p:nvSpPr>
        <p:spPr>
          <a:xfrm>
            <a:off x="971600" y="5877272"/>
            <a:ext cx="129614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Proche de FL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08447848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Espace réservé du pied de page 3"/>
          <p:cNvSpPr>
            <a:spLocks noGrp="1"/>
          </p:cNvSpPr>
          <p:nvPr>
            <p:ph type="ftr" sz="quarter" idx="11"/>
          </p:nvPr>
        </p:nvSpPr>
        <p:spPr bwMode="auto">
          <a:xfrm rot="16200000">
            <a:off x="6301793" y="2763255"/>
            <a:ext cx="4938291" cy="365125"/>
          </a:xfrm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fr-FR" sz="1800" b="1" dirty="0" smtClean="0">
                <a:ea typeface="ＭＳ Ｐゴシック" pitchFamily="-84" charset="-128"/>
              </a:rPr>
              <a:t>Forum TWS  décembre  </a:t>
            </a:r>
            <a:r>
              <a:rPr lang="fr-FR" sz="1800" b="1" dirty="0">
                <a:ea typeface="ＭＳ Ｐゴシック" pitchFamily="-84" charset="-128"/>
              </a:rPr>
              <a:t>2021 </a:t>
            </a:r>
            <a:r>
              <a:rPr lang="fr-FR" sz="1800" b="1" dirty="0" smtClean="0">
                <a:ea typeface="ＭＳ Ｐゴシック" pitchFamily="-84" charset="-128"/>
              </a:rPr>
              <a:t>   R. </a:t>
            </a:r>
            <a:r>
              <a:rPr lang="fr-FR" sz="1800" b="1" dirty="0" err="1" smtClean="0">
                <a:ea typeface="ＭＳ Ｐゴシック" pitchFamily="-84" charset="-128"/>
              </a:rPr>
              <a:t>Kobisch</a:t>
            </a:r>
            <a:endParaRPr lang="fr-FR" sz="1800" b="1" dirty="0" smtClean="0">
              <a:ea typeface="ＭＳ Ｐゴシック" pitchFamily="-84" charset="-128"/>
            </a:endParaRPr>
          </a:p>
        </p:txBody>
      </p:sp>
      <p:sp>
        <p:nvSpPr>
          <p:cNvPr id="2052" name="Espace réservé du numéro de diapositive 4"/>
          <p:cNvSpPr>
            <a:spLocks noGrp="1"/>
          </p:cNvSpPr>
          <p:nvPr>
            <p:ph type="sldNum" sz="quarter" idx="10"/>
          </p:nvPr>
        </p:nvSpPr>
        <p:spPr bwMode="auto">
          <a:noFill/>
          <a:ln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fld id="{474F6775-BA0F-4AA1-8186-44D97F344183}" type="slidenum">
              <a:rPr lang="fr-FR" smtClean="0"/>
              <a:pPr/>
              <a:t>9</a:t>
            </a:fld>
            <a:endParaRPr lang="fr-FR" dirty="0" smtClean="0"/>
          </a:p>
        </p:txBody>
      </p:sp>
      <p:pic>
        <p:nvPicPr>
          <p:cNvPr id="2053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050" y="239713"/>
            <a:ext cx="1443038" cy="819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ZoneTexte 2"/>
          <p:cNvSpPr txBox="1"/>
          <p:nvPr/>
        </p:nvSpPr>
        <p:spPr>
          <a:xfrm>
            <a:off x="2499970" y="239713"/>
            <a:ext cx="516837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b="1" dirty="0" smtClean="0">
                <a:solidFill>
                  <a:srgbClr val="0070C0"/>
                </a:solidFill>
                <a:latin typeface="+mj-lt"/>
              </a:rPr>
              <a:t>Données complémentaires</a:t>
            </a:r>
            <a:endParaRPr lang="fr-FR" sz="4000" b="1" dirty="0">
              <a:solidFill>
                <a:srgbClr val="0070C0"/>
              </a:solidFill>
              <a:latin typeface="+mj-lt"/>
            </a:endParaRPr>
          </a:p>
        </p:txBody>
      </p:sp>
      <p:sp>
        <p:nvSpPr>
          <p:cNvPr id="6" name="ZoneTexte 5"/>
          <p:cNvSpPr txBox="1"/>
          <p:nvPr/>
        </p:nvSpPr>
        <p:spPr>
          <a:xfrm>
            <a:off x="1331640" y="3573016"/>
            <a:ext cx="648072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 smtClean="0">
                <a:latin typeface="+mn-lt"/>
              </a:rPr>
              <a:t>Ce tronçon a fait l’objet d’études en 1987 et en 2009</a:t>
            </a:r>
            <a:endParaRPr lang="fr-FR" sz="36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21113383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tiguïté">
  <a:themeElements>
    <a:clrScheme name="Contiguïté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ontiguïté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Adjacency</Template>
  <TotalTime>46367</TotalTime>
  <Words>1218</Words>
  <Application>Microsoft Office PowerPoint</Application>
  <PresentationFormat>Affichage à l'écran (4:3)</PresentationFormat>
  <Paragraphs>328</Paragraphs>
  <Slides>40</Slides>
  <Notes>40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40</vt:i4>
      </vt:variant>
    </vt:vector>
  </HeadingPairs>
  <TitlesOfParts>
    <vt:vector size="41" baseType="lpstr">
      <vt:lpstr>Contiguïté</vt:lpstr>
      <vt:lpstr>Prise en compte de l’évolution de structure   (dommages, modules…)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NF P 98-086 Dimensionnement des structures des chaussées Application aux chaussées neuves</dc:title>
  <dc:creator>Rolf</dc:creator>
  <cp:lastModifiedBy>Rolf</cp:lastModifiedBy>
  <cp:revision>884</cp:revision>
  <cp:lastPrinted>2015-11-13T11:29:30Z</cp:lastPrinted>
  <dcterms:created xsi:type="dcterms:W3CDTF">2012-05-14T17:39:39Z</dcterms:created>
  <dcterms:modified xsi:type="dcterms:W3CDTF">2021-12-02T18:09:23Z</dcterms:modified>
</cp:coreProperties>
</file>