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4" r:id="rId3"/>
    <p:sldId id="418" r:id="rId4"/>
    <p:sldId id="423" r:id="rId5"/>
    <p:sldId id="422" r:id="rId6"/>
    <p:sldId id="420" r:id="rId7"/>
    <p:sldId id="424" r:id="rId8"/>
    <p:sldId id="425" r:id="rId9"/>
    <p:sldId id="417" r:id="rId10"/>
    <p:sldId id="426" r:id="rId11"/>
    <p:sldId id="427" r:id="rId12"/>
    <p:sldId id="419" r:id="rId1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1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ALLEZ" userId="08cfb873967b1874" providerId="LiveId" clId="{5B3BFDF4-139E-4BF6-B23F-BFD1FFA332E5}"/>
    <pc:docChg chg="undo custSel modSld">
      <pc:chgData name="Frederic ALLEZ" userId="08cfb873967b1874" providerId="LiveId" clId="{5B3BFDF4-139E-4BF6-B23F-BFD1FFA332E5}" dt="2022-06-29T14:04:39.139" v="1250" actId="255"/>
      <pc:docMkLst>
        <pc:docMk/>
      </pc:docMkLst>
      <pc:sldChg chg="modSp mod">
        <pc:chgData name="Frederic ALLEZ" userId="08cfb873967b1874" providerId="LiveId" clId="{5B3BFDF4-139E-4BF6-B23F-BFD1FFA332E5}" dt="2022-06-29T13:48:56.063" v="1007" actId="20577"/>
        <pc:sldMkLst>
          <pc:docMk/>
          <pc:sldMk cId="715003538" sldId="417"/>
        </pc:sldMkLst>
        <pc:spChg chg="mod">
          <ac:chgData name="Frederic ALLEZ" userId="08cfb873967b1874" providerId="LiveId" clId="{5B3BFDF4-139E-4BF6-B23F-BFD1FFA332E5}" dt="2022-06-29T13:48:56.063" v="1007" actId="20577"/>
          <ac:spMkLst>
            <pc:docMk/>
            <pc:sldMk cId="715003538" sldId="417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3:23:24.455" v="6" actId="14100"/>
        <pc:sldMkLst>
          <pc:docMk/>
          <pc:sldMk cId="4002248942" sldId="418"/>
        </pc:sldMkLst>
        <pc:spChg chg="mod">
          <ac:chgData name="Frederic ALLEZ" userId="08cfb873967b1874" providerId="LiveId" clId="{5B3BFDF4-139E-4BF6-B23F-BFD1FFA332E5}" dt="2022-06-29T13:23:24.455" v="6" actId="14100"/>
          <ac:spMkLst>
            <pc:docMk/>
            <pc:sldMk cId="4002248942" sldId="418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4:04:39.139" v="1250" actId="255"/>
        <pc:sldMkLst>
          <pc:docMk/>
          <pc:sldMk cId="2636688191" sldId="419"/>
        </pc:sldMkLst>
        <pc:spChg chg="mod">
          <ac:chgData name="Frederic ALLEZ" userId="08cfb873967b1874" providerId="LiveId" clId="{5B3BFDF4-139E-4BF6-B23F-BFD1FFA332E5}" dt="2022-06-29T14:04:39.139" v="1250" actId="255"/>
          <ac:spMkLst>
            <pc:docMk/>
            <pc:sldMk cId="2636688191" sldId="419"/>
            <ac:spMk id="5" creationId="{00000000-0000-0000-0000-000000000000}"/>
          </ac:spMkLst>
        </pc:spChg>
        <pc:spChg chg="mod">
          <ac:chgData name="Frederic ALLEZ" userId="08cfb873967b1874" providerId="LiveId" clId="{5B3BFDF4-139E-4BF6-B23F-BFD1FFA332E5}" dt="2022-06-29T13:29:51.038" v="99" actId="255"/>
          <ac:spMkLst>
            <pc:docMk/>
            <pc:sldMk cId="2636688191" sldId="419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4:03:23.241" v="1198" actId="1076"/>
        <pc:sldMkLst>
          <pc:docMk/>
          <pc:sldMk cId="1295019571" sldId="420"/>
        </pc:sldMkLst>
        <pc:spChg chg="mod">
          <ac:chgData name="Frederic ALLEZ" userId="08cfb873967b1874" providerId="LiveId" clId="{5B3BFDF4-139E-4BF6-B23F-BFD1FFA332E5}" dt="2022-06-29T14:03:23.241" v="1198" actId="1076"/>
          <ac:spMkLst>
            <pc:docMk/>
            <pc:sldMk cId="1295019571" sldId="420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3:41:46.724" v="508" actId="207"/>
        <pc:sldMkLst>
          <pc:docMk/>
          <pc:sldMk cId="2378022719" sldId="422"/>
        </pc:sldMkLst>
        <pc:spChg chg="mod">
          <ac:chgData name="Frederic ALLEZ" userId="08cfb873967b1874" providerId="LiveId" clId="{5B3BFDF4-139E-4BF6-B23F-BFD1FFA332E5}" dt="2022-06-29T13:41:46.724" v="508" actId="207"/>
          <ac:spMkLst>
            <pc:docMk/>
            <pc:sldMk cId="2378022719" sldId="422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3:41:21.181" v="453" actId="207"/>
        <pc:sldMkLst>
          <pc:docMk/>
          <pc:sldMk cId="434770796" sldId="423"/>
        </pc:sldMkLst>
        <pc:spChg chg="mod">
          <ac:chgData name="Frederic ALLEZ" userId="08cfb873967b1874" providerId="LiveId" clId="{5B3BFDF4-139E-4BF6-B23F-BFD1FFA332E5}" dt="2022-06-29T13:41:21.181" v="453" actId="207"/>
          <ac:spMkLst>
            <pc:docMk/>
            <pc:sldMk cId="434770796" sldId="423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4:03:40.647" v="1222" actId="20577"/>
        <pc:sldMkLst>
          <pc:docMk/>
          <pc:sldMk cId="4134375409" sldId="424"/>
        </pc:sldMkLst>
        <pc:spChg chg="mod">
          <ac:chgData name="Frederic ALLEZ" userId="08cfb873967b1874" providerId="LiveId" clId="{5B3BFDF4-139E-4BF6-B23F-BFD1FFA332E5}" dt="2022-06-29T14:03:40.647" v="1222" actId="20577"/>
          <ac:spMkLst>
            <pc:docMk/>
            <pc:sldMk cId="4134375409" sldId="424"/>
            <ac:spMk id="5" creationId="{00000000-0000-0000-0000-000000000000}"/>
          </ac:spMkLst>
        </pc:spChg>
        <pc:spChg chg="mod">
          <ac:chgData name="Frederic ALLEZ" userId="08cfb873967b1874" providerId="LiveId" clId="{5B3BFDF4-139E-4BF6-B23F-BFD1FFA332E5}" dt="2022-06-29T13:42:29.365" v="547" actId="207"/>
          <ac:spMkLst>
            <pc:docMk/>
            <pc:sldMk cId="4134375409" sldId="424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4:04:11.981" v="1236" actId="255"/>
        <pc:sldMkLst>
          <pc:docMk/>
          <pc:sldMk cId="108651550" sldId="425"/>
        </pc:sldMkLst>
        <pc:spChg chg="mod">
          <ac:chgData name="Frederic ALLEZ" userId="08cfb873967b1874" providerId="LiveId" clId="{5B3BFDF4-139E-4BF6-B23F-BFD1FFA332E5}" dt="2022-06-29T14:04:11.981" v="1236" actId="255"/>
          <ac:spMkLst>
            <pc:docMk/>
            <pc:sldMk cId="108651550" sldId="425"/>
            <ac:spMk id="5" creationId="{00000000-0000-0000-0000-000000000000}"/>
          </ac:spMkLst>
        </pc:spChg>
        <pc:spChg chg="mod">
          <ac:chgData name="Frederic ALLEZ" userId="08cfb873967b1874" providerId="LiveId" clId="{5B3BFDF4-139E-4BF6-B23F-BFD1FFA332E5}" dt="2022-06-29T13:45:21.448" v="712" actId="207"/>
          <ac:spMkLst>
            <pc:docMk/>
            <pc:sldMk cId="108651550" sldId="425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3:50:51.427" v="1197" actId="5793"/>
        <pc:sldMkLst>
          <pc:docMk/>
          <pc:sldMk cId="986900313" sldId="426"/>
        </pc:sldMkLst>
        <pc:spChg chg="mod">
          <ac:chgData name="Frederic ALLEZ" userId="08cfb873967b1874" providerId="LiveId" clId="{5B3BFDF4-139E-4BF6-B23F-BFD1FFA332E5}" dt="2022-06-29T13:50:51.427" v="1197" actId="5793"/>
          <ac:spMkLst>
            <pc:docMk/>
            <pc:sldMk cId="986900313" sldId="426"/>
            <ac:spMk id="7" creationId="{00000000-0000-0000-0000-000000000000}"/>
          </ac:spMkLst>
        </pc:spChg>
      </pc:sldChg>
      <pc:sldChg chg="modSp mod">
        <pc:chgData name="Frederic ALLEZ" userId="08cfb873967b1874" providerId="LiveId" clId="{5B3BFDF4-139E-4BF6-B23F-BFD1FFA332E5}" dt="2022-06-29T13:48:22.056" v="986" actId="207"/>
        <pc:sldMkLst>
          <pc:docMk/>
          <pc:sldMk cId="1755961074" sldId="427"/>
        </pc:sldMkLst>
        <pc:spChg chg="mod">
          <ac:chgData name="Frederic ALLEZ" userId="08cfb873967b1874" providerId="LiveId" clId="{5B3BFDF4-139E-4BF6-B23F-BFD1FFA332E5}" dt="2022-06-29T13:48:22.056" v="986" actId="207"/>
          <ac:spMkLst>
            <pc:docMk/>
            <pc:sldMk cId="1755961074" sldId="427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29" y="2123855"/>
            <a:ext cx="8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>
                <a:solidFill>
                  <a:schemeClr val="accent6">
                    <a:lumMod val="75000"/>
                  </a:schemeClr>
                </a:solidFill>
              </a:rPr>
              <a:t>Outils d'analyse et de </a:t>
            </a:r>
            <a:r>
              <a:rPr kumimoji="0" lang="fr-FR" sz="3600" b="1" err="1">
                <a:solidFill>
                  <a:schemeClr val="accent6">
                    <a:lumMod val="75000"/>
                  </a:schemeClr>
                </a:solidFill>
              </a:rPr>
              <a:t>reporting</a:t>
            </a:r>
            <a:endParaRPr kumimoji="0" lang="fr-FR" sz="36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Aide à la décision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Définir des stratégies d'investissement (2)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0207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d'actions :  Intégration d'indicateurs de suivi et de pilotage propres à chaque niveau (DIEE, DDISOH, DT…).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indicateurs propres à chaque niveau sont pris en compte comme des champs libres calculés ou importés ou …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003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Suivis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Interfaces propres au profil et au périmètre géographique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650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L'outil permet-il une vue différente selon le profil et son périmètre géographique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OUI. Un utilisateur est associé à un profil et un périmètre géographique</a:t>
            </a: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</a:rPr>
              <a:t>.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610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Rapports </a:t>
            </a:r>
            <a:r>
              <a:rPr lang="fr-FR" sz="2400"/>
              <a:t>(facultatif)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Rapports automatiques de suivi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7425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Est-il possible de faire des rapports automatiques de suivi 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OUI. BI, par exemple suivi de la résolution des défauts.</a:t>
            </a:r>
          </a:p>
        </p:txBody>
      </p:sp>
    </p:spTree>
    <p:extLst>
      <p:ext uri="{BB962C8B-B14F-4D97-AF65-F5344CB8AC3E}">
        <p14:creationId xmlns:p14="http://schemas.microsoft.com/office/powerpoint/2010/main" val="263668819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/>
              <a:t>Outils d'analyse et de </a:t>
            </a:r>
            <a:r>
              <a:rPr lang="fr-FR" b="0" err="1"/>
              <a:t>reporting</a:t>
            </a:r>
            <a:endParaRPr lang="fr-FR" b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970652"/>
          </a:xfrm>
        </p:spPr>
        <p:txBody>
          <a:bodyPr>
            <a:normAutofit/>
          </a:bodyPr>
          <a:lstStyle/>
          <a:p>
            <a:r>
              <a:rPr lang="fr-FR"/>
              <a:t>Requêtes</a:t>
            </a:r>
          </a:p>
          <a:p>
            <a:r>
              <a:rPr lang="fr-FR"/>
              <a:t>Indicateurs</a:t>
            </a:r>
          </a:p>
          <a:p>
            <a:r>
              <a:rPr lang="fr-FR"/>
              <a:t>Aide à la décision</a:t>
            </a:r>
          </a:p>
          <a:p>
            <a:r>
              <a:rPr lang="fr-FR"/>
              <a:t>Suivis</a:t>
            </a:r>
          </a:p>
          <a:p>
            <a:r>
              <a:rPr lang="fr-FR"/>
              <a:t>Rapports</a:t>
            </a:r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Requêtes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Requêtes prédéfinies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71557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Est-il possible de disposer des requêtes préétablies, et selon un périmètre (national ou DT). L'outil doit pouvoir permettre faire des extractions Excel (listes) requêtes types (Tableaux de bords) 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OUI…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89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Requêtes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Tableaux de bord paramétrables selon le profil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290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L'outil permet-il d'afficher un tableau de bord selon un profil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Tableaux paramétrables dédiés ou partagés entre les utilisateurs d’un même profil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707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Requêtes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Extractions Excel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4"/>
            <a:ext cx="6841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Est-il possible de faire une extraction Excel d'une requête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Tous les tableaux sont exportables vers EXCEL.</a:t>
            </a:r>
            <a:endParaRPr lang="fr-FR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227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Indicateurs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Indicateurs par exploitation des données saisies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98020" y="1763815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 par exploitation des données saisies (VTA, EDD, Surveillance, Auscultation) : L'outil permet-il de faire des calculs sur les écarts de date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Synthèse de l’</a:t>
            </a: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état des domaines du patrimoine, </a:t>
            </a:r>
            <a:r>
              <a:rPr lang="fr-FR">
                <a:solidFill>
                  <a:schemeClr val="accent6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 de bord des visites.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 BI Défauts, BI Visites, BI Infrastructures.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195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Indicateurs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Calcul d’un niveau de conformité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5" y="2483894"/>
            <a:ext cx="747083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 du COP (Contrat Objectifs et de Performance): L'outil permet-il de calcul un niveau de conformité (Pourcentage)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sont les indicateurs ?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>
              <a:solidFill>
                <a:schemeClr val="tx2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754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Indicateurs </a:t>
            </a:r>
            <a:r>
              <a:rPr lang="fr-FR" sz="2400"/>
              <a:t>(facultatif)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Calcul d’un niveau de sûreté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6555" y="2483894"/>
            <a:ext cx="8370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 du COP : Indicateur du niveau de sûreté : Est-il possible de calculer un niveau de sûreté (indicateur calculé sur une grille à définir)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définir.</a:t>
            </a:r>
            <a:endParaRPr lang="fr-FR">
              <a:solidFill>
                <a:schemeClr val="accent6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15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/>
              <a:t>Aide à la décision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Définir des stratégies d'investissement (1)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604" y="2483893"/>
            <a:ext cx="76058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tx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L'outil permet-il de faire des analyses croisées afin de définir des stratégies en matière d'investissement (à définir) 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Tableau de priorité des ouvrages avec des colonnes associées à des indices (IP, IG, IF, …). Cf. Analyse socio-économique des ouvrages.</a:t>
            </a:r>
            <a:endParaRPr lang="fr-FR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353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PresentationFormat>Affichage à l'écran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Outils d'analyse et de reporting</vt:lpstr>
      <vt:lpstr>Requêtes</vt:lpstr>
      <vt:lpstr>Requêtes</vt:lpstr>
      <vt:lpstr>Requêtes</vt:lpstr>
      <vt:lpstr>Indicateurs</vt:lpstr>
      <vt:lpstr>Indicateurs</vt:lpstr>
      <vt:lpstr>Indicateurs (facultatif)</vt:lpstr>
      <vt:lpstr>Aide à la décision</vt:lpstr>
      <vt:lpstr>Aide à la décision</vt:lpstr>
      <vt:lpstr>Suivis</vt:lpstr>
      <vt:lpstr>Rapports (facultatif)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Frederic ALLEZ</cp:lastModifiedBy>
  <cp:revision>1</cp:revision>
  <cp:lastPrinted>2017-01-16T08:56:59Z</cp:lastPrinted>
  <dcterms:created xsi:type="dcterms:W3CDTF">2004-03-22T09:00:28Z</dcterms:created>
  <dcterms:modified xsi:type="dcterms:W3CDTF">2022-09-09T14:30:03Z</dcterms:modified>
</cp:coreProperties>
</file>