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0"/>
  </p:notesMasterIdLst>
  <p:handoutMasterIdLst>
    <p:handoutMasterId r:id="rId11"/>
  </p:handoutMasterIdLst>
  <p:sldIdLst>
    <p:sldId id="256" r:id="rId2"/>
    <p:sldId id="414" r:id="rId3"/>
    <p:sldId id="418" r:id="rId4"/>
    <p:sldId id="417" r:id="rId5"/>
    <p:sldId id="419" r:id="rId6"/>
    <p:sldId id="422" r:id="rId7"/>
    <p:sldId id="424" r:id="rId8"/>
    <p:sldId id="425" r:id="rId9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2"/>
      </p:cViewPr>
      <p:guideLst>
        <p:guide orient="horz" pos="30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Cambert" userId="073036226e65ac96" providerId="LiveId" clId="{ACCF5B59-FDC6-463C-A25B-B0309B840303}"/>
    <pc:docChg chg="undo custSel modSld">
      <pc:chgData name="Valerie Cambert" userId="073036226e65ac96" providerId="LiveId" clId="{ACCF5B59-FDC6-463C-A25B-B0309B840303}" dt="2022-09-27T10:09:32.284" v="31" actId="1076"/>
      <pc:docMkLst>
        <pc:docMk/>
      </pc:docMkLst>
      <pc:sldChg chg="addSp delSp modSp mod">
        <pc:chgData name="Valerie Cambert" userId="073036226e65ac96" providerId="LiveId" clId="{ACCF5B59-FDC6-463C-A25B-B0309B840303}" dt="2022-09-27T09:43:49.426" v="26" actId="1076"/>
        <pc:sldMkLst>
          <pc:docMk/>
          <pc:sldMk cId="1078880538" sldId="422"/>
        </pc:sldMkLst>
        <pc:picChg chg="del">
          <ac:chgData name="Valerie Cambert" userId="073036226e65ac96" providerId="LiveId" clId="{ACCF5B59-FDC6-463C-A25B-B0309B840303}" dt="2022-09-27T09:37:25.244" v="9" actId="478"/>
          <ac:picMkLst>
            <pc:docMk/>
            <pc:sldMk cId="1078880538" sldId="422"/>
            <ac:picMk id="4" creationId="{53A07DBA-6D20-8A40-FA6F-21E691C0D647}"/>
          </ac:picMkLst>
        </pc:picChg>
        <pc:picChg chg="add del mod">
          <ac:chgData name="Valerie Cambert" userId="073036226e65ac96" providerId="LiveId" clId="{ACCF5B59-FDC6-463C-A25B-B0309B840303}" dt="2022-09-27T09:43:40.429" v="23" actId="478"/>
          <ac:picMkLst>
            <pc:docMk/>
            <pc:sldMk cId="1078880538" sldId="422"/>
            <ac:picMk id="7" creationId="{0EDAC2DD-E12A-830B-114F-214F9DDD72B4}"/>
          </ac:picMkLst>
        </pc:picChg>
        <pc:picChg chg="add mod">
          <ac:chgData name="Valerie Cambert" userId="073036226e65ac96" providerId="LiveId" clId="{ACCF5B59-FDC6-463C-A25B-B0309B840303}" dt="2022-09-27T09:43:49.426" v="26" actId="1076"/>
          <ac:picMkLst>
            <pc:docMk/>
            <pc:sldMk cId="1078880538" sldId="422"/>
            <ac:picMk id="9" creationId="{D4EC62D9-81E5-E724-E248-75429AAD1EBA}"/>
          </ac:picMkLst>
        </pc:picChg>
      </pc:sldChg>
      <pc:sldChg chg="addSp delSp modSp mod">
        <pc:chgData name="Valerie Cambert" userId="073036226e65ac96" providerId="LiveId" clId="{ACCF5B59-FDC6-463C-A25B-B0309B840303}" dt="2022-09-27T09:41:36.984" v="22" actId="1076"/>
        <pc:sldMkLst>
          <pc:docMk/>
          <pc:sldMk cId="3363135752" sldId="424"/>
        </pc:sldMkLst>
        <pc:picChg chg="del">
          <ac:chgData name="Valerie Cambert" userId="073036226e65ac96" providerId="LiveId" clId="{ACCF5B59-FDC6-463C-A25B-B0309B840303}" dt="2022-09-27T09:40:16.599" v="14" actId="478"/>
          <ac:picMkLst>
            <pc:docMk/>
            <pc:sldMk cId="3363135752" sldId="424"/>
            <ac:picMk id="2" creationId="{D3AB1BCE-D1FB-6959-AF8D-4DEDD57E37D8}"/>
          </ac:picMkLst>
        </pc:picChg>
        <pc:picChg chg="add del mod">
          <ac:chgData name="Valerie Cambert" userId="073036226e65ac96" providerId="LiveId" clId="{ACCF5B59-FDC6-463C-A25B-B0309B840303}" dt="2022-09-27T09:41:25.201" v="19" actId="478"/>
          <ac:picMkLst>
            <pc:docMk/>
            <pc:sldMk cId="3363135752" sldId="424"/>
            <ac:picMk id="7" creationId="{4BEF678E-EA28-36C5-80BB-FA23D215D568}"/>
          </ac:picMkLst>
        </pc:picChg>
        <pc:picChg chg="add mod">
          <ac:chgData name="Valerie Cambert" userId="073036226e65ac96" providerId="LiveId" clId="{ACCF5B59-FDC6-463C-A25B-B0309B840303}" dt="2022-09-27T09:41:36.984" v="22" actId="1076"/>
          <ac:picMkLst>
            <pc:docMk/>
            <pc:sldMk cId="3363135752" sldId="424"/>
            <ac:picMk id="9" creationId="{56EE3517-F492-7A7E-4C1E-9EE64510135E}"/>
          </ac:picMkLst>
        </pc:picChg>
      </pc:sldChg>
      <pc:sldChg chg="addSp delSp modSp mod">
        <pc:chgData name="Valerie Cambert" userId="073036226e65ac96" providerId="LiveId" clId="{ACCF5B59-FDC6-463C-A25B-B0309B840303}" dt="2022-09-27T10:09:32.284" v="31" actId="1076"/>
        <pc:sldMkLst>
          <pc:docMk/>
          <pc:sldMk cId="423552444" sldId="425"/>
        </pc:sldMkLst>
        <pc:picChg chg="add del mod">
          <ac:chgData name="Valerie Cambert" userId="073036226e65ac96" providerId="LiveId" clId="{ACCF5B59-FDC6-463C-A25B-B0309B840303}" dt="2022-09-27T10:09:17.678" v="27" actId="478"/>
          <ac:picMkLst>
            <pc:docMk/>
            <pc:sldMk cId="423552444" sldId="425"/>
            <ac:picMk id="4" creationId="{36A7BA3E-B4FA-F574-437D-70AF3BE12D3C}"/>
          </ac:picMkLst>
        </pc:picChg>
        <pc:picChg chg="add del mod">
          <ac:chgData name="Valerie Cambert" userId="073036226e65ac96" providerId="LiveId" clId="{ACCF5B59-FDC6-463C-A25B-B0309B840303}" dt="2022-09-27T09:37:02.675" v="7" actId="22"/>
          <ac:picMkLst>
            <pc:docMk/>
            <pc:sldMk cId="423552444" sldId="425"/>
            <ac:picMk id="7" creationId="{BD17C9F8-1F6D-21C9-E377-A089DB75F8FD}"/>
          </ac:picMkLst>
        </pc:picChg>
        <pc:picChg chg="add mod">
          <ac:chgData name="Valerie Cambert" userId="073036226e65ac96" providerId="LiveId" clId="{ACCF5B59-FDC6-463C-A25B-B0309B840303}" dt="2022-09-27T10:09:32.284" v="31" actId="1076"/>
          <ac:picMkLst>
            <pc:docMk/>
            <pc:sldMk cId="423552444" sldId="425"/>
            <ac:picMk id="9" creationId="{87A81126-1736-5991-8AF1-1D7C242EA08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211960" y="368660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49164" y="168605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73560" y="456423"/>
            <a:ext cx="4455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Sécurité Ouvrages Hydrauliques </a:t>
            </a: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/>
              <a:t>Spécifications techniques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8" y="338244"/>
            <a:ext cx="1445895" cy="944245"/>
          </a:xfrm>
          <a:prstGeom prst="rect">
            <a:avLst/>
          </a:prstGeom>
        </p:spPr>
      </p:pic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38244"/>
            <a:ext cx="1667680" cy="9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56565" y="5295900"/>
            <a:ext cx="2070230" cy="114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552364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2393885"/>
            <a:ext cx="7772400" cy="36259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 bwMode="auto">
          <a:xfrm>
            <a:off x="152878" y="216567"/>
            <a:ext cx="1667680" cy="8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029" y="2123855"/>
            <a:ext cx="837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>
                <a:solidFill>
                  <a:schemeClr val="accent6">
                    <a:lumMod val="75000"/>
                  </a:schemeClr>
                </a:solidFill>
              </a:rPr>
              <a:t>Programmation financière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Programmation financière </a:t>
            </a:r>
            <a:r>
              <a:rPr lang="fr-FR" sz="1800"/>
              <a:t>(facultatif)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/>
              <a:t>Programmation pluriannuelle </a:t>
            </a:r>
          </a:p>
          <a:p>
            <a:r>
              <a:rPr lang="fr-FR"/>
              <a:t>Enveloppe budgétaire</a:t>
            </a:r>
          </a:p>
          <a:p>
            <a:r>
              <a:rPr lang="fr-FR"/>
              <a:t>Typologie</a:t>
            </a:r>
          </a:p>
        </p:txBody>
      </p:sp>
    </p:spTree>
    <p:extLst>
      <p:ext uri="{BB962C8B-B14F-4D97-AF65-F5344CB8AC3E}">
        <p14:creationId xmlns:p14="http://schemas.microsoft.com/office/powerpoint/2010/main" val="40968689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Programmation pluriannuelle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Définir un programme à 10 ans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5" y="2483894"/>
            <a:ext cx="7830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Définir un programme à 10 ans : exploitation des plans d'actions priorisés selon les indicateurs et outils d'analyse – repris dans </a:t>
            </a:r>
            <a:r>
              <a:rPr lang="fr-FR" err="1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Triskel</a:t>
            </a: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outil de programmation DIEE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Etablir une </a:t>
            </a: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 avec </a:t>
            </a:r>
            <a:r>
              <a:rPr lang="fr-FR" err="1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Triskel</a:t>
            </a: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intégration des actions de mise en conformité exprimées dans </a:t>
            </a:r>
            <a:r>
              <a:rPr lang="fr-FR" err="1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Triskel</a:t>
            </a:r>
            <a:endParaRPr lang="fr-FR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4894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Enveloppe budgétaire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Fonctionnement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5" y="2483894"/>
            <a:ext cx="7740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Fonctionnement et investissement – repris dans </a:t>
            </a:r>
            <a:r>
              <a:rPr lang="fr-FR" err="1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Triskel</a:t>
            </a: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outil de programmation DIEE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Etablir une interopérabilité avec </a:t>
            </a:r>
            <a:r>
              <a:rPr lang="fr-FR" err="1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Triskel</a:t>
            </a:r>
            <a:endParaRPr lang="fr-FR">
              <a:solidFill>
                <a:schemeClr val="accent6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035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Typologie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Identification de la typologie d'action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4" y="2483894"/>
            <a:ext cx="78758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Identification de la typologie d'action (suivi réglementaire, travaux post visite, mise en conformité) – repris dans </a:t>
            </a:r>
            <a:r>
              <a:rPr lang="fr-FR" err="1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Triskel</a:t>
            </a: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outil de programmation DIEE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Prise en compte de la typologie…</a:t>
            </a:r>
            <a:endParaRPr lang="fr-FR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8819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Typologie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Action post-visite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F6290B-F415-F06C-32F8-A30A6A847455}"/>
              </a:ext>
            </a:extLst>
          </p:cNvPr>
          <p:cNvSpPr txBox="1"/>
          <p:nvPr/>
        </p:nvSpPr>
        <p:spPr>
          <a:xfrm>
            <a:off x="795093" y="5664801"/>
            <a:ext cx="77408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latin typeface="Arial Rounded MT Bold"/>
                <a:ea typeface="Times New Roman" panose="02020603050405020304" pitchFamily="18" charset="0"/>
                <a:cs typeface="Times New Roman"/>
              </a:rPr>
              <a:t>Exemple d'une action post VTA</a:t>
            </a:r>
            <a:endParaRPr lang="fr-FR">
              <a:solidFill>
                <a:schemeClr val="tx2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EC62D9-81E5-E724-E248-75429AAD1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93" y="1465301"/>
            <a:ext cx="7380000" cy="41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8053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Typologie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Action de modernisation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F6290B-F415-F06C-32F8-A30A6A847455}"/>
              </a:ext>
            </a:extLst>
          </p:cNvPr>
          <p:cNvSpPr txBox="1"/>
          <p:nvPr/>
        </p:nvSpPr>
        <p:spPr>
          <a:xfrm>
            <a:off x="795093" y="5664801"/>
            <a:ext cx="77408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latin typeface="Arial Rounded MT Bold"/>
                <a:ea typeface="Times New Roman" panose="02020603050405020304" pitchFamily="18" charset="0"/>
                <a:cs typeface="Times New Roman"/>
              </a:rPr>
              <a:t>Exemple d'une action de modernisation</a:t>
            </a:r>
            <a:endParaRPr lang="fr-FR">
              <a:solidFill>
                <a:schemeClr val="tx2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EE3517-F492-7A7E-4C1E-9EE64510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00" y="1488616"/>
            <a:ext cx="7380000" cy="41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3575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Typologie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Action Suivi de Réglementation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F6290B-F415-F06C-32F8-A30A6A847455}"/>
              </a:ext>
            </a:extLst>
          </p:cNvPr>
          <p:cNvSpPr txBox="1"/>
          <p:nvPr/>
        </p:nvSpPr>
        <p:spPr>
          <a:xfrm>
            <a:off x="795093" y="5664801"/>
            <a:ext cx="77408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  <a:latin typeface="Arial Rounded MT Bold"/>
                <a:ea typeface="Times New Roman" panose="02020603050405020304" pitchFamily="18" charset="0"/>
                <a:cs typeface="Times New Roman"/>
              </a:rPr>
              <a:t>Exemple d'une action Suivi de Réglementation</a:t>
            </a:r>
            <a:endParaRPr lang="fr-FR" dirty="0">
              <a:solidFill>
                <a:schemeClr val="tx2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A81126-1736-5991-8AF1-1D7C242E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00" y="1488616"/>
            <a:ext cx="7380000" cy="41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44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151</Words>
  <Application>Microsoft Office PowerPoint</Application>
  <PresentationFormat>Affichage à l'écran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Perpetua</vt:lpstr>
      <vt:lpstr>Times New Roman</vt:lpstr>
      <vt:lpstr>Wingdings</vt:lpstr>
      <vt:lpstr>Wingdings 2</vt:lpstr>
      <vt:lpstr>Wingdings 3</vt:lpstr>
      <vt:lpstr>Capitaux</vt:lpstr>
      <vt:lpstr>Présentation PowerPoint</vt:lpstr>
      <vt:lpstr>Programmation financière (facultatif)</vt:lpstr>
      <vt:lpstr>Programmation pluriannuelle</vt:lpstr>
      <vt:lpstr>Enveloppe budgétaire</vt:lpstr>
      <vt:lpstr>Typologie</vt:lpstr>
      <vt:lpstr>Typologie</vt:lpstr>
      <vt:lpstr>Typologie</vt:lpstr>
      <vt:lpstr>Typologie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3</cp:revision>
  <cp:lastPrinted>2017-01-16T08:56:59Z</cp:lastPrinted>
  <dcterms:created xsi:type="dcterms:W3CDTF">2004-03-22T09:00:28Z</dcterms:created>
  <dcterms:modified xsi:type="dcterms:W3CDTF">2022-09-27T10:09:35Z</dcterms:modified>
</cp:coreProperties>
</file>