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64" r:id="rId1"/>
  </p:sldMasterIdLst>
  <p:notesMasterIdLst>
    <p:notesMasterId r:id="rId6"/>
  </p:notesMasterIdLst>
  <p:handoutMasterIdLst>
    <p:handoutMasterId r:id="rId7"/>
  </p:handoutMasterIdLst>
  <p:sldIdLst>
    <p:sldId id="256" r:id="rId2"/>
    <p:sldId id="414" r:id="rId3"/>
    <p:sldId id="417" r:id="rId4"/>
    <p:sldId id="418" r:id="rId5"/>
  </p:sldIdLst>
  <p:sldSz cx="9144000" cy="6858000" type="screen4x3"/>
  <p:notesSz cx="6797675" cy="9929813"/>
  <p:defaultTextStyle>
    <a:defPPr>
      <a:defRPr lang="fr-FR"/>
    </a:defPPr>
    <a:lvl1pPr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1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99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95" autoAdjust="0"/>
    <p:restoredTop sz="94643" autoAdjust="0"/>
  </p:normalViewPr>
  <p:slideViewPr>
    <p:cSldViewPr snapToObjects="1">
      <p:cViewPr>
        <p:scale>
          <a:sx n="87" d="100"/>
          <a:sy n="87" d="100"/>
        </p:scale>
        <p:origin x="-149" y="-24"/>
      </p:cViewPr>
      <p:guideLst>
        <p:guide orient="horz" pos="301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10"/>
    </p:cViewPr>
  </p:sorterViewPr>
  <p:notesViewPr>
    <p:cSldViewPr snapToObjects="1">
      <p:cViewPr varScale="1">
        <p:scale>
          <a:sx n="65" d="100"/>
          <a:sy n="65" d="100"/>
        </p:scale>
        <p:origin x="-3216" y="-86"/>
      </p:cViewPr>
      <p:guideLst>
        <p:guide orient="horz" pos="3128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eric ALLEZ" userId="08cfb873967b1874" providerId="LiveId" clId="{9B275930-3E8A-4B84-BDD3-374C802EA907}"/>
    <pc:docChg chg="custSel modSld sldOrd">
      <pc:chgData name="Frederic ALLEZ" userId="08cfb873967b1874" providerId="LiveId" clId="{9B275930-3E8A-4B84-BDD3-374C802EA907}" dt="2022-06-29T14:02:39.018" v="97" actId="255"/>
      <pc:docMkLst>
        <pc:docMk/>
      </pc:docMkLst>
      <pc:sldChg chg="modSp mod">
        <pc:chgData name="Frederic ALLEZ" userId="08cfb873967b1874" providerId="LiveId" clId="{9B275930-3E8A-4B84-BDD3-374C802EA907}" dt="2022-06-29T14:02:39.018" v="97" actId="255"/>
        <pc:sldMkLst>
          <pc:docMk/>
          <pc:sldMk cId="4096868991" sldId="414"/>
        </pc:sldMkLst>
        <pc:spChg chg="mod">
          <ac:chgData name="Frederic ALLEZ" userId="08cfb873967b1874" providerId="LiveId" clId="{9B275930-3E8A-4B84-BDD3-374C802EA907}" dt="2022-06-29T14:02:39.018" v="97" actId="255"/>
          <ac:spMkLst>
            <pc:docMk/>
            <pc:sldMk cId="4096868991" sldId="414"/>
            <ac:spMk id="4" creationId="{00000000-0000-0000-0000-000000000000}"/>
          </ac:spMkLst>
        </pc:spChg>
      </pc:sldChg>
      <pc:sldChg chg="modSp mod ord">
        <pc:chgData name="Frederic ALLEZ" userId="08cfb873967b1874" providerId="LiveId" clId="{9B275930-3E8A-4B84-BDD3-374C802EA907}" dt="2022-06-29T13:53:29.072" v="82" actId="20577"/>
        <pc:sldMkLst>
          <pc:docMk/>
          <pc:sldMk cId="715003538" sldId="417"/>
        </pc:sldMkLst>
        <pc:spChg chg="mod">
          <ac:chgData name="Frederic ALLEZ" userId="08cfb873967b1874" providerId="LiveId" clId="{9B275930-3E8A-4B84-BDD3-374C802EA907}" dt="2022-06-29T13:53:29.072" v="82" actId="20577"/>
          <ac:spMkLst>
            <pc:docMk/>
            <pc:sldMk cId="715003538" sldId="417"/>
            <ac:spMk id="6" creationId="{00000000-0000-0000-0000-000000000000}"/>
          </ac:spMkLst>
        </pc:spChg>
        <pc:spChg chg="mod">
          <ac:chgData name="Frederic ALLEZ" userId="08cfb873967b1874" providerId="LiveId" clId="{9B275930-3E8A-4B84-BDD3-374C802EA907}" dt="2022-06-29T13:52:59.306" v="64" actId="20577"/>
          <ac:spMkLst>
            <pc:docMk/>
            <pc:sldMk cId="715003538" sldId="417"/>
            <ac:spMk id="7" creationId="{00000000-0000-0000-0000-000000000000}"/>
          </ac:spMkLst>
        </pc:spChg>
      </pc:sldChg>
      <pc:sldChg chg="modSp mod">
        <pc:chgData name="Frederic ALLEZ" userId="08cfb873967b1874" providerId="LiveId" clId="{9B275930-3E8A-4B84-BDD3-374C802EA907}" dt="2022-06-29T13:14:35.312" v="35" actId="20577"/>
        <pc:sldMkLst>
          <pc:docMk/>
          <pc:sldMk cId="4002248942" sldId="418"/>
        </pc:sldMkLst>
        <pc:spChg chg="mod">
          <ac:chgData name="Frederic ALLEZ" userId="08cfb873967b1874" providerId="LiveId" clId="{9B275930-3E8A-4B84-BDD3-374C802EA907}" dt="2022-06-29T13:14:35.312" v="35" actId="20577"/>
          <ac:spMkLst>
            <pc:docMk/>
            <pc:sldMk cId="4002248942" sldId="418"/>
            <ac:spMk id="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A465200-1046-43E6-8EEF-D0AF437BAA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64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E729A60-027E-40F2-BE3B-97986D52E81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97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5" indent="-28573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1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02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75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47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19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792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64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89B1E7-B8A5-48B2-9D37-49098E6DF041}" type="slidenum">
              <a:rPr lang="fr-FR" altLang="fr-FR" smtClean="0"/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 dirty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716662"/>
            <a:ext cx="4984962" cy="44684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401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pic>
        <p:nvPicPr>
          <p:cNvPr id="17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Session 1 – Programmation budgétaire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  <a:lvl2pPr indent="-288000">
              <a:buSzPct val="80000"/>
              <a:defRPr sz="28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Session 1 – Programmation budgétaire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211960" y="368660"/>
            <a:ext cx="44554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dirty="0">
                <a:solidFill>
                  <a:schemeClr val="tx2"/>
                </a:solidFill>
              </a:rPr>
              <a:t>Outil de pilotage SOH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0" cap="none" baseline="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2"/>
          </p:nvPr>
        </p:nvSpPr>
        <p:spPr>
          <a:xfrm>
            <a:off x="1979712" y="3356992"/>
            <a:ext cx="6408638" cy="576263"/>
          </a:xfrm>
        </p:spPr>
        <p:txBody>
          <a:bodyPr>
            <a:normAutofit/>
          </a:bodyPr>
          <a:lstStyle>
            <a:lvl1pPr marL="0" indent="0">
              <a:buSzPct val="120000"/>
              <a:buFont typeface="Wingdings 3" panose="05040102010807070707" pitchFamily="18" charset="2"/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3"/>
          </p:nvPr>
        </p:nvSpPr>
        <p:spPr>
          <a:xfrm>
            <a:off x="1979613" y="4221163"/>
            <a:ext cx="6408737" cy="64799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3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Session 1 – Programmation budgétaire</a:t>
            </a:r>
          </a:p>
        </p:txBody>
      </p:sp>
    </p:spTree>
    <p:extLst>
      <p:ext uri="{BB962C8B-B14F-4D97-AF65-F5344CB8AC3E}">
        <p14:creationId xmlns:p14="http://schemas.microsoft.com/office/powerpoint/2010/main" val="45371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Session 1 – Programmation budgétaire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549164" y="168605"/>
            <a:ext cx="44554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dirty="0">
                <a:solidFill>
                  <a:schemeClr val="tx2"/>
                </a:solidFill>
              </a:rPr>
              <a:t>Outil de pilotage SOH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306" y="42721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5000" y="273050"/>
            <a:ext cx="6781800" cy="1143000"/>
          </a:xfrm>
        </p:spPr>
        <p:txBody>
          <a:bodyPr anchor="b" anchorCtr="0">
            <a:normAutofit/>
          </a:bodyPr>
          <a:lstStyle>
            <a:lvl1pPr algn="l">
              <a:buNone/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dirty="0"/>
              <a:t>Modifiez les styles du texte du masque</a:t>
            </a:r>
          </a:p>
          <a:p>
            <a:pPr lvl="1" eaLnBrk="1" latinLnBrk="0" hangingPunct="1"/>
            <a:r>
              <a:rPr lang="fr-FR" dirty="0"/>
              <a:t>Deuxième niveau</a:t>
            </a:r>
          </a:p>
          <a:p>
            <a:pPr lvl="2" eaLnBrk="1" latinLnBrk="0" hangingPunct="1"/>
            <a:r>
              <a:rPr lang="fr-FR" dirty="0"/>
              <a:t>Troisième niveau</a:t>
            </a:r>
          </a:p>
          <a:p>
            <a:pPr lvl="3" eaLnBrk="1" latinLnBrk="0" hangingPunct="1"/>
            <a:r>
              <a:rPr lang="fr-FR" dirty="0"/>
              <a:t>Quatrième niveau</a:t>
            </a:r>
          </a:p>
          <a:p>
            <a:pPr lvl="4" eaLnBrk="1" latinLnBrk="0" hangingPunct="1"/>
            <a:r>
              <a:rPr lang="fr-FR" dirty="0"/>
              <a:t>Cinquième niveau</a:t>
            </a:r>
            <a:endParaRPr kumimoji="0" lang="en-US" dirty="0"/>
          </a:p>
        </p:txBody>
      </p:sp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Session 1 – Programmation budgétaire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ag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91440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3276600" y="4876800"/>
            <a:ext cx="27432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/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1371600"/>
            <a:ext cx="6629400" cy="3733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3626481"/>
            <a:ext cx="6563014" cy="147891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573560" y="456423"/>
            <a:ext cx="44554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dirty="0">
                <a:solidFill>
                  <a:schemeClr val="tx2"/>
                </a:solidFill>
              </a:rPr>
              <a:t>Outil de pilotage Sécurité Ouvrages Hydrauliques </a:t>
            </a:r>
          </a:p>
        </p:txBody>
      </p:sp>
      <p:sp>
        <p:nvSpPr>
          <p:cNvPr id="11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1422401" y="2438890"/>
            <a:ext cx="6563014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2000" b="1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fr-FR" dirty="0"/>
              <a:t>Spécifications techniques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8" y="338244"/>
            <a:ext cx="1445895" cy="944245"/>
          </a:xfrm>
          <a:prstGeom prst="rect">
            <a:avLst/>
          </a:prstGeom>
        </p:spPr>
      </p:pic>
      <p:pic>
        <p:nvPicPr>
          <p:cNvPr id="12" name="Picture 9" descr="Sans titre 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00" y="338244"/>
            <a:ext cx="1667680" cy="96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656565" y="5295900"/>
            <a:ext cx="2070230" cy="1148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20625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979712" y="552364"/>
            <a:ext cx="6707088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2393885"/>
            <a:ext cx="7772400" cy="362591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dirty="0"/>
              <a:t>Modifiez les styles du texte du masque</a:t>
            </a:r>
          </a:p>
          <a:p>
            <a:pPr lvl="1" eaLnBrk="1" latinLnBrk="0" hangingPunct="1"/>
            <a:r>
              <a:rPr kumimoji="0" lang="fr-FR" dirty="0"/>
              <a:t>Deuxième niveau</a:t>
            </a:r>
          </a:p>
          <a:p>
            <a:pPr lvl="2" eaLnBrk="1" latinLnBrk="0" hangingPunct="1"/>
            <a:r>
              <a:rPr kumimoji="0" lang="fr-FR" dirty="0"/>
              <a:t>Troisième niveau</a:t>
            </a:r>
          </a:p>
          <a:p>
            <a:pPr lvl="3" eaLnBrk="1" latinLnBrk="0" hangingPunct="1"/>
            <a:r>
              <a:rPr kumimoji="0" lang="fr-FR" dirty="0"/>
              <a:t>Quatrième niveau</a:t>
            </a:r>
          </a:p>
          <a:p>
            <a:pPr lvl="4" eaLnBrk="1" latinLnBrk="0" hangingPunct="1"/>
            <a:r>
              <a:rPr kumimoji="0" lang="fr-FR" dirty="0"/>
              <a:t>Cinquième niveau</a:t>
            </a:r>
            <a:endParaRPr kumimoji="0" lang="en-US" dirty="0"/>
          </a:p>
        </p:txBody>
      </p:sp>
      <p:sp>
        <p:nvSpPr>
          <p:cNvPr id="11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Session 1 – Programmation budgétaire</a:t>
            </a:r>
          </a:p>
        </p:txBody>
      </p:sp>
      <p:pic>
        <p:nvPicPr>
          <p:cNvPr id="12" name="Picture 9" descr="Sans titre 1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4"/>
          <a:stretch/>
        </p:blipFill>
        <p:spPr bwMode="auto">
          <a:xfrm>
            <a:off x="152878" y="216567"/>
            <a:ext cx="1667680" cy="81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7" r:id="rId2"/>
    <p:sldLayoutId id="2147484177" r:id="rId3"/>
    <p:sldLayoutId id="2147484171" r:id="rId4"/>
    <p:sldLayoutId id="2147484172" r:id="rId5"/>
    <p:sldLayoutId id="2147484176" r:id="rId6"/>
  </p:sldLayoutIdLst>
  <p:transition spd="slow">
    <p:wipe/>
  </p:transition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accent2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0000"/>
        <a:buFont typeface="Wingdings" panose="05000000000000000000" pitchFamily="2" charset="2"/>
        <a:buChar char="Ø"/>
        <a:defRPr kumimoji="0" sz="26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" panose="05000000000000000000" pitchFamily="2" charset="2"/>
        <a:buChar char="Ø"/>
        <a:defRPr kumimoji="0" sz="24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4029" y="2123855"/>
            <a:ext cx="83709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fr-FR" sz="3600" b="1" dirty="0">
                <a:solidFill>
                  <a:schemeClr val="accent6">
                    <a:lumMod val="75000"/>
                  </a:schemeClr>
                </a:solidFill>
              </a:rPr>
              <a:t>Plans d’actions &amp; projets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Plans d’actions &amp; projets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/>
              <a:t>Plans d’actions</a:t>
            </a:r>
          </a:p>
          <a:p>
            <a:r>
              <a:rPr lang="fr-FR" dirty="0"/>
              <a:t>Priorisation </a:t>
            </a:r>
            <a:r>
              <a:rPr lang="fr-FR" sz="2000" dirty="0"/>
              <a:t>(facultative)</a:t>
            </a:r>
          </a:p>
        </p:txBody>
      </p:sp>
    </p:spTree>
    <p:extLst>
      <p:ext uri="{BB962C8B-B14F-4D97-AF65-F5344CB8AC3E}">
        <p14:creationId xmlns:p14="http://schemas.microsoft.com/office/powerpoint/2010/main" val="40968689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>
            <a:noAutofit/>
          </a:bodyPr>
          <a:lstStyle/>
          <a:p>
            <a:r>
              <a:rPr lang="fr-FR" b="1" dirty="0"/>
              <a:t>Plans d’actions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Plans d’actions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16604" y="2483894"/>
            <a:ext cx="78758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L’outil </a:t>
            </a:r>
            <a:r>
              <a:rPr lang="fr-FR" dirty="0">
                <a:solidFill>
                  <a:schemeClr val="tx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permet-il d'avoir des vues des actions selon un périmètre (national ou local) </a:t>
            </a:r>
            <a:r>
              <a:rPr lang="fr-FR" dirty="0" smtClean="0">
                <a:solidFill>
                  <a:schemeClr val="tx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et/ou </a:t>
            </a:r>
            <a:r>
              <a:rPr lang="fr-FR" dirty="0">
                <a:solidFill>
                  <a:schemeClr val="tx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type </a:t>
            </a:r>
            <a:r>
              <a:rPr lang="fr-FR" dirty="0" smtClean="0">
                <a:solidFill>
                  <a:schemeClr val="tx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d'action </a:t>
            </a:r>
            <a:r>
              <a:rPr lang="fr-FR" dirty="0">
                <a:solidFill>
                  <a:schemeClr val="tx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6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OUI, tableaux </a:t>
            </a:r>
            <a:r>
              <a:rPr lang="fr-FR" dirty="0" smtClean="0">
                <a:solidFill>
                  <a:schemeClr val="accent6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d’actions (suivi réglementaire, travaux post visites, mise en conformité) sur </a:t>
            </a:r>
            <a:r>
              <a:rPr lang="fr-FR" dirty="0">
                <a:solidFill>
                  <a:schemeClr val="accent6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 ensembles d'ouvrages calculés </a:t>
            </a:r>
            <a:r>
              <a:rPr lang="fr-FR" dirty="0" smtClean="0">
                <a:solidFill>
                  <a:schemeClr val="accent6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dynamiquement sur la base de thématiques (DT, type d’action, …).</a:t>
            </a:r>
            <a:endParaRPr lang="fr-FR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003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>
            <a:noAutofit/>
          </a:bodyPr>
          <a:lstStyle/>
          <a:p>
            <a:r>
              <a:rPr lang="fr-FR" b="1" dirty="0"/>
              <a:t>Priorisation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Tableaux de priorités paramétrables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16604" y="2483894"/>
            <a:ext cx="733581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Est-il possible de définir dans l'outil des règles de priorisation ? règle de priorisation non définie à l'heure actuelle ?</a:t>
            </a:r>
          </a:p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6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règles de priorisation sont exprimées sous la forme de tableaux de priorités paramétrables</a:t>
            </a:r>
            <a:r>
              <a:rPr lang="fr-FR" dirty="0" smtClean="0">
                <a:solidFill>
                  <a:schemeClr val="accent6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dirty="0">
              <a:solidFill>
                <a:schemeClr val="accent6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248942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97</Words>
  <Application>Microsoft Office PowerPoint</Application>
  <PresentationFormat>Affichage à l'écran (4:3)</PresentationFormat>
  <Paragraphs>13</Paragraphs>
  <Slides>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Capitaux</vt:lpstr>
      <vt:lpstr>Présentation PowerPoint</vt:lpstr>
      <vt:lpstr>Plans d’actions &amp; projets</vt:lpstr>
      <vt:lpstr>Plans d’actions</vt:lpstr>
      <vt:lpstr>Priorisation</vt:lpstr>
    </vt:vector>
  </TitlesOfParts>
  <Company>Conseil Général du Finistère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</dc:creator>
  <cp:lastModifiedBy>Valerie Cambert</cp:lastModifiedBy>
  <cp:revision>567</cp:revision>
  <cp:lastPrinted>2017-01-16T08:56:59Z</cp:lastPrinted>
  <dcterms:created xsi:type="dcterms:W3CDTF">2004-03-22T09:00:28Z</dcterms:created>
  <dcterms:modified xsi:type="dcterms:W3CDTF">2022-06-29T14:51:30Z</dcterms:modified>
</cp:coreProperties>
</file>