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4" r:id="rId3"/>
    <p:sldId id="422" r:id="rId4"/>
    <p:sldId id="445" r:id="rId5"/>
    <p:sldId id="446" r:id="rId6"/>
    <p:sldId id="447" r:id="rId7"/>
    <p:sldId id="435" r:id="rId8"/>
    <p:sldId id="454" r:id="rId9"/>
    <p:sldId id="453" r:id="rId10"/>
    <p:sldId id="455" r:id="rId11"/>
    <p:sldId id="456" r:id="rId12"/>
    <p:sldId id="448" r:id="rId13"/>
    <p:sldId id="430" r:id="rId14"/>
    <p:sldId id="434" r:id="rId15"/>
    <p:sldId id="436" r:id="rId16"/>
    <p:sldId id="417" r:id="rId17"/>
    <p:sldId id="443" r:id="rId18"/>
    <p:sldId id="444" r:id="rId19"/>
    <p:sldId id="437" r:id="rId20"/>
    <p:sldId id="440" r:id="rId21"/>
    <p:sldId id="425" r:id="rId22"/>
    <p:sldId id="449" r:id="rId23"/>
    <p:sldId id="421" r:id="rId24"/>
    <p:sldId id="450" r:id="rId25"/>
    <p:sldId id="419" r:id="rId26"/>
    <p:sldId id="451" r:id="rId27"/>
    <p:sldId id="433" r:id="rId2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3B1CF-D011-41ED-A9E8-C271F1A920AB}" v="3" dt="2023-01-10T08:55:5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>
        <p:guide orient="horz" pos="30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providerId="Windows Live" clId="Web-{B4D77AD5-32EE-409C-BCB1-255CF72D33CD}"/>
    <pc:docChg chg="addSld delSld modSld">
      <pc:chgData name="Utilisateur invité" userId="" providerId="Windows Live" clId="Web-{B4D77AD5-32EE-409C-BCB1-255CF72D33CD}" dt="2022-09-09T13:53:12.014" v="1182" actId="1076"/>
      <pc:docMkLst>
        <pc:docMk/>
      </pc:docMkLst>
      <pc:sldChg chg="modSp">
        <pc:chgData name="Utilisateur invité" userId="" providerId="Windows Live" clId="Web-{B4D77AD5-32EE-409C-BCB1-255CF72D33CD}" dt="2022-09-09T13:49:26.616" v="1036" actId="20577"/>
        <pc:sldMkLst>
          <pc:docMk/>
          <pc:sldMk cId="2212071116" sldId="419"/>
        </pc:sldMkLst>
        <pc:spChg chg="mod">
          <ac:chgData name="Utilisateur invité" userId="" providerId="Windows Live" clId="Web-{B4D77AD5-32EE-409C-BCB1-255CF72D33CD}" dt="2022-09-09T13:47:38.691" v="957" actId="20577"/>
          <ac:spMkLst>
            <pc:docMk/>
            <pc:sldMk cId="2212071116" sldId="419"/>
            <ac:spMk id="5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3:49:26.616" v="1036" actId="20577"/>
          <ac:spMkLst>
            <pc:docMk/>
            <pc:sldMk cId="2212071116" sldId="419"/>
            <ac:spMk id="7" creationId="{00000000-0000-0000-0000-000000000000}"/>
          </ac:spMkLst>
        </pc:spChg>
      </pc:sldChg>
      <pc:sldChg chg="delSp modSp">
        <pc:chgData name="Utilisateur invité" userId="" providerId="Windows Live" clId="Web-{B4D77AD5-32EE-409C-BCB1-255CF72D33CD}" dt="2022-09-09T13:38:27.034" v="778" actId="1076"/>
        <pc:sldMkLst>
          <pc:docMk/>
          <pc:sldMk cId="1906768750" sldId="421"/>
        </pc:sldMkLst>
        <pc:spChg chg="mod">
          <ac:chgData name="Utilisateur invité" userId="" providerId="Windows Live" clId="Web-{B4D77AD5-32EE-409C-BCB1-255CF72D33CD}" dt="2022-09-09T13:38:27.034" v="778" actId="1076"/>
          <ac:spMkLst>
            <pc:docMk/>
            <pc:sldMk cId="1906768750" sldId="421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3:38:22.518" v="777" actId="20577"/>
          <ac:spMkLst>
            <pc:docMk/>
            <pc:sldMk cId="1906768750" sldId="421"/>
            <ac:spMk id="5" creationId="{00000000-0000-0000-0000-000000000000}"/>
          </ac:spMkLst>
        </pc:spChg>
        <pc:picChg chg="del">
          <ac:chgData name="Utilisateur invité" userId="" providerId="Windows Live" clId="Web-{B4D77AD5-32EE-409C-BCB1-255CF72D33CD}" dt="2022-09-09T13:38:09.034" v="773"/>
          <ac:picMkLst>
            <pc:docMk/>
            <pc:sldMk cId="1906768750" sldId="421"/>
            <ac:picMk id="3" creationId="{5563F663-BA66-29B0-BA03-8182C12B87F6}"/>
          </ac:picMkLst>
        </pc:picChg>
      </pc:sldChg>
      <pc:sldChg chg="modSp">
        <pc:chgData name="Utilisateur invité" userId="" providerId="Windows Live" clId="Web-{B4D77AD5-32EE-409C-BCB1-255CF72D33CD}" dt="2022-09-09T11:59:01.978" v="4" actId="20577"/>
        <pc:sldMkLst>
          <pc:docMk/>
          <pc:sldMk cId="893964965" sldId="422"/>
        </pc:sldMkLst>
        <pc:spChg chg="mod">
          <ac:chgData name="Utilisateur invité" userId="" providerId="Windows Live" clId="Web-{B4D77AD5-32EE-409C-BCB1-255CF72D33CD}" dt="2022-09-09T11:59:01.978" v="4" actId="20577"/>
          <ac:spMkLst>
            <pc:docMk/>
            <pc:sldMk cId="893964965" sldId="422"/>
            <ac:spMk id="5" creationId="{00000000-0000-0000-0000-000000000000}"/>
          </ac:spMkLst>
        </pc:spChg>
      </pc:sldChg>
      <pc:sldChg chg="addSp delSp modSp">
        <pc:chgData name="Utilisateur invité" userId="" providerId="Windows Live" clId="Web-{B4D77AD5-32EE-409C-BCB1-255CF72D33CD}" dt="2022-09-09T13:33:00.540" v="764" actId="1076"/>
        <pc:sldMkLst>
          <pc:docMk/>
          <pc:sldMk cId="574589495" sldId="425"/>
        </pc:sldMkLst>
        <pc:spChg chg="mod">
          <ac:chgData name="Utilisateur invité" userId="" providerId="Windows Live" clId="Web-{B4D77AD5-32EE-409C-BCB1-255CF72D33CD}" dt="2022-09-09T13:32:39.821" v="759" actId="20577"/>
          <ac:spMkLst>
            <pc:docMk/>
            <pc:sldMk cId="574589495" sldId="425"/>
            <ac:spMk id="5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3:33:00.540" v="764" actId="1076"/>
          <ac:spMkLst>
            <pc:docMk/>
            <pc:sldMk cId="574589495" sldId="425"/>
            <ac:spMk id="8" creationId="{6A47E42E-4C8C-F4A2-108C-2843D0F1B960}"/>
          </ac:spMkLst>
        </pc:spChg>
        <pc:spChg chg="add del mod">
          <ac:chgData name="Utilisateur invité" userId="" providerId="Windows Live" clId="Web-{B4D77AD5-32EE-409C-BCB1-255CF72D33CD}" dt="2022-09-09T13:32:47.462" v="761"/>
          <ac:spMkLst>
            <pc:docMk/>
            <pc:sldMk cId="574589495" sldId="425"/>
            <ac:spMk id="10" creationId="{9C769211-8F77-DB21-30D0-BFDF6AC89D04}"/>
          </ac:spMkLst>
        </pc:spChg>
        <pc:picChg chg="add del mod">
          <ac:chgData name="Utilisateur invité" userId="" providerId="Windows Live" clId="Web-{B4D77AD5-32EE-409C-BCB1-255CF72D33CD}" dt="2022-09-09T13:32:43.602" v="760"/>
          <ac:picMkLst>
            <pc:docMk/>
            <pc:sldMk cId="574589495" sldId="425"/>
            <ac:picMk id="2" creationId="{4E6E0F2F-0F41-5917-7EB8-112CAFACD6B6}"/>
          </ac:picMkLst>
        </pc:picChg>
        <pc:picChg chg="add del">
          <ac:chgData name="Utilisateur invité" userId="" providerId="Windows Live" clId="Web-{B4D77AD5-32EE-409C-BCB1-255CF72D33CD}" dt="2022-09-09T13:32:28.821" v="754"/>
          <ac:picMkLst>
            <pc:docMk/>
            <pc:sldMk cId="574589495" sldId="425"/>
            <ac:picMk id="3" creationId="{1849D494-720D-E79B-F67B-9BBD9D71D3D8}"/>
          </ac:picMkLst>
        </pc:picChg>
        <pc:picChg chg="del">
          <ac:chgData name="Utilisateur invité" userId="" providerId="Windows Live" clId="Web-{B4D77AD5-32EE-409C-BCB1-255CF72D33CD}" dt="2022-09-09T13:31:51.960" v="747"/>
          <ac:picMkLst>
            <pc:docMk/>
            <pc:sldMk cId="574589495" sldId="425"/>
            <ac:picMk id="9" creationId="{7B98227A-6D69-CCAF-9D4A-D8281797DC84}"/>
          </ac:picMkLst>
        </pc:picChg>
      </pc:sldChg>
      <pc:sldChg chg="modSp del">
        <pc:chgData name="Utilisateur invité" userId="" providerId="Windows Live" clId="Web-{B4D77AD5-32EE-409C-BCB1-255CF72D33CD}" dt="2022-09-09T12:37:00.925" v="339"/>
        <pc:sldMkLst>
          <pc:docMk/>
          <pc:sldMk cId="869502357" sldId="429"/>
        </pc:sldMkLst>
        <pc:spChg chg="mod">
          <ac:chgData name="Utilisateur invité" userId="" providerId="Windows Live" clId="Web-{B4D77AD5-32EE-409C-BCB1-255CF72D33CD}" dt="2022-09-09T12:34:26.921" v="331" actId="20577"/>
          <ac:spMkLst>
            <pc:docMk/>
            <pc:sldMk cId="869502357" sldId="429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29:57.241" v="329" actId="20577"/>
          <ac:spMkLst>
            <pc:docMk/>
            <pc:sldMk cId="869502357" sldId="429"/>
            <ac:spMk id="9" creationId="{00000000-0000-0000-0000-000000000000}"/>
          </ac:spMkLst>
        </pc:spChg>
      </pc:sldChg>
      <pc:sldChg chg="modSp">
        <pc:chgData name="Utilisateur invité" userId="" providerId="Windows Live" clId="Web-{B4D77AD5-32EE-409C-BCB1-255CF72D33CD}" dt="2022-09-09T12:39:31.836" v="377" actId="14100"/>
        <pc:sldMkLst>
          <pc:docMk/>
          <pc:sldMk cId="494593965" sldId="430"/>
        </pc:sldMkLst>
        <pc:spChg chg="mod">
          <ac:chgData name="Utilisateur invité" userId="" providerId="Windows Live" clId="Web-{B4D77AD5-32EE-409C-BCB1-255CF72D33CD}" dt="2022-09-09T12:39:31.836" v="377" actId="14100"/>
          <ac:spMkLst>
            <pc:docMk/>
            <pc:sldMk cId="494593965" sldId="430"/>
            <ac:spMk id="8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37:14.316" v="341" actId="20577"/>
          <ac:spMkLst>
            <pc:docMk/>
            <pc:sldMk cId="494593965" sldId="430"/>
            <ac:spMk id="9" creationId="{00000000-0000-0000-0000-000000000000}"/>
          </ac:spMkLst>
        </pc:spChg>
      </pc:sldChg>
      <pc:sldChg chg="del">
        <pc:chgData name="Utilisateur invité" userId="" providerId="Windows Live" clId="Web-{B4D77AD5-32EE-409C-BCB1-255CF72D33CD}" dt="2022-09-09T12:36:16.924" v="338"/>
        <pc:sldMkLst>
          <pc:docMk/>
          <pc:sldMk cId="1109917672" sldId="431"/>
        </pc:sldMkLst>
      </pc:sldChg>
      <pc:sldChg chg="del">
        <pc:chgData name="Utilisateur invité" userId="" providerId="Windows Live" clId="Web-{B4D77AD5-32EE-409C-BCB1-255CF72D33CD}" dt="2022-09-09T12:39:57.478" v="378"/>
        <pc:sldMkLst>
          <pc:docMk/>
          <pc:sldMk cId="2533959468" sldId="432"/>
        </pc:sldMkLst>
      </pc:sldChg>
      <pc:sldChg chg="modSp">
        <pc:chgData name="Utilisateur invité" userId="" providerId="Windows Live" clId="Web-{B4D77AD5-32EE-409C-BCB1-255CF72D33CD}" dt="2022-09-09T12:41:24.246" v="382" actId="20577"/>
        <pc:sldMkLst>
          <pc:docMk/>
          <pc:sldMk cId="46364225" sldId="434"/>
        </pc:sldMkLst>
        <pc:spChg chg="mod">
          <ac:chgData name="Utilisateur invité" userId="" providerId="Windows Live" clId="Web-{B4D77AD5-32EE-409C-BCB1-255CF72D33CD}" dt="2022-09-09T12:41:24.246" v="382" actId="20577"/>
          <ac:spMkLst>
            <pc:docMk/>
            <pc:sldMk cId="46364225" sldId="434"/>
            <ac:spMk id="9" creationId="{00000000-0000-0000-0000-000000000000}"/>
          </ac:spMkLst>
        </pc:spChg>
      </pc:sldChg>
      <pc:sldChg chg="modSp">
        <pc:chgData name="Utilisateur invité" userId="" providerId="Windows Live" clId="Web-{B4D77AD5-32EE-409C-BCB1-255CF72D33CD}" dt="2022-09-09T12:42:02.372" v="387" actId="20577"/>
        <pc:sldMkLst>
          <pc:docMk/>
          <pc:sldMk cId="2918394786" sldId="436"/>
        </pc:sldMkLst>
        <pc:spChg chg="mod">
          <ac:chgData name="Utilisateur invité" userId="" providerId="Windows Live" clId="Web-{B4D77AD5-32EE-409C-BCB1-255CF72D33CD}" dt="2022-09-09T12:42:02.372" v="387" actId="20577"/>
          <ac:spMkLst>
            <pc:docMk/>
            <pc:sldMk cId="2918394786" sldId="436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42:00.637" v="386" actId="20577"/>
          <ac:spMkLst>
            <pc:docMk/>
            <pc:sldMk cId="2918394786" sldId="436"/>
            <ac:spMk id="8" creationId="{00000000-0000-0000-0000-000000000000}"/>
          </ac:spMkLst>
        </pc:spChg>
      </pc:sldChg>
      <pc:sldChg chg="addSp delSp modSp">
        <pc:chgData name="Utilisateur invité" userId="" providerId="Windows Live" clId="Web-{B4D77AD5-32EE-409C-BCB1-255CF72D33CD}" dt="2022-09-09T13:13:18.287" v="696" actId="14100"/>
        <pc:sldMkLst>
          <pc:docMk/>
          <pc:sldMk cId="2029239797" sldId="437"/>
        </pc:sldMkLst>
        <pc:spChg chg="mod">
          <ac:chgData name="Utilisateur invité" userId="" providerId="Windows Live" clId="Web-{B4D77AD5-32EE-409C-BCB1-255CF72D33CD}" dt="2022-09-09T13:13:18.287" v="696" actId="14100"/>
          <ac:spMkLst>
            <pc:docMk/>
            <pc:sldMk cId="2029239797" sldId="437"/>
            <ac:spMk id="7" creationId="{00000000-0000-0000-0000-000000000000}"/>
          </ac:spMkLst>
        </pc:spChg>
        <pc:picChg chg="add mod">
          <ac:chgData name="Utilisateur invité" userId="" providerId="Windows Live" clId="Web-{B4D77AD5-32EE-409C-BCB1-255CF72D33CD}" dt="2022-09-09T13:05:40.429" v="627" actId="1076"/>
          <ac:picMkLst>
            <pc:docMk/>
            <pc:sldMk cId="2029239797" sldId="437"/>
            <ac:picMk id="2" creationId="{243FF188-D8BE-A959-7543-AB5357B47B1A}"/>
          </ac:picMkLst>
        </pc:picChg>
        <pc:picChg chg="del">
          <ac:chgData name="Utilisateur invité" userId="" providerId="Windows Live" clId="Web-{B4D77AD5-32EE-409C-BCB1-255CF72D33CD}" dt="2022-09-09T13:05:19.413" v="619"/>
          <ac:picMkLst>
            <pc:docMk/>
            <pc:sldMk cId="2029239797" sldId="437"/>
            <ac:picMk id="3" creationId="{FCCE648E-9D07-67A9-CE23-D7C22C5A9481}"/>
          </ac:picMkLst>
        </pc:picChg>
      </pc:sldChg>
      <pc:sldChg chg="modSp del">
        <pc:chgData name="Utilisateur invité" userId="" providerId="Windows Live" clId="Web-{B4D77AD5-32EE-409C-BCB1-255CF72D33CD}" dt="2022-09-09T13:12:11.925" v="669"/>
        <pc:sldMkLst>
          <pc:docMk/>
          <pc:sldMk cId="335140855" sldId="439"/>
        </pc:sldMkLst>
        <pc:spChg chg="mod">
          <ac:chgData name="Utilisateur invité" userId="" providerId="Windows Live" clId="Web-{B4D77AD5-32EE-409C-BCB1-255CF72D33CD}" dt="2022-09-09T13:07:15.823" v="629" actId="20577"/>
          <ac:spMkLst>
            <pc:docMk/>
            <pc:sldMk cId="335140855" sldId="439"/>
            <ac:spMk id="5" creationId="{00000000-0000-0000-0000-000000000000}"/>
          </ac:spMkLst>
        </pc:spChg>
      </pc:sldChg>
      <pc:sldChg chg="addSp delSp modSp">
        <pc:chgData name="Utilisateur invité" userId="" providerId="Windows Live" clId="Web-{B4D77AD5-32EE-409C-BCB1-255CF72D33CD}" dt="2022-09-09T13:17:53.842" v="745" actId="20577"/>
        <pc:sldMkLst>
          <pc:docMk/>
          <pc:sldMk cId="601801166" sldId="440"/>
        </pc:sldMkLst>
        <pc:spChg chg="mod">
          <ac:chgData name="Utilisateur invité" userId="" providerId="Windows Live" clId="Web-{B4D77AD5-32EE-409C-BCB1-255CF72D33CD}" dt="2022-09-09T13:17:53.842" v="745" actId="20577"/>
          <ac:spMkLst>
            <pc:docMk/>
            <pc:sldMk cId="601801166" sldId="440"/>
            <ac:spMk id="7" creationId="{00000000-0000-0000-0000-000000000000}"/>
          </ac:spMkLst>
        </pc:spChg>
        <pc:picChg chg="add mod">
          <ac:chgData name="Utilisateur invité" userId="" providerId="Windows Live" clId="Web-{B4D77AD5-32EE-409C-BCB1-255CF72D33CD}" dt="2022-09-09T13:17:00.309" v="714" actId="1076"/>
          <ac:picMkLst>
            <pc:docMk/>
            <pc:sldMk cId="601801166" sldId="440"/>
            <ac:picMk id="2" creationId="{6543EDAF-4ADC-266C-D212-29735A2A338B}"/>
          </ac:picMkLst>
        </pc:picChg>
        <pc:picChg chg="del">
          <ac:chgData name="Utilisateur invité" userId="" providerId="Windows Live" clId="Web-{B4D77AD5-32EE-409C-BCB1-255CF72D33CD}" dt="2022-09-09T13:15:55.463" v="699"/>
          <ac:picMkLst>
            <pc:docMk/>
            <pc:sldMk cId="601801166" sldId="440"/>
            <ac:picMk id="8" creationId="{E3433326-B51E-06C2-B4E4-A10E8B87ED96}"/>
          </ac:picMkLst>
        </pc:picChg>
      </pc:sldChg>
      <pc:sldChg chg="del">
        <pc:chgData name="Utilisateur invité" userId="" providerId="Windows Live" clId="Web-{B4D77AD5-32EE-409C-BCB1-255CF72D33CD}" dt="2022-09-09T13:19:21.391" v="746"/>
        <pc:sldMkLst>
          <pc:docMk/>
          <pc:sldMk cId="1584129343" sldId="442"/>
        </pc:sldMkLst>
      </pc:sldChg>
      <pc:sldChg chg="addSp modSp">
        <pc:chgData name="Utilisateur invité" userId="" providerId="Windows Live" clId="Web-{B4D77AD5-32EE-409C-BCB1-255CF72D33CD}" dt="2022-09-09T12:52:54.219" v="616" actId="1076"/>
        <pc:sldMkLst>
          <pc:docMk/>
          <pc:sldMk cId="3497317037" sldId="444"/>
        </pc:sldMkLst>
        <pc:spChg chg="mod">
          <ac:chgData name="Utilisateur invité" userId="" providerId="Windows Live" clId="Web-{B4D77AD5-32EE-409C-BCB1-255CF72D33CD}" dt="2022-09-09T12:52:44.328" v="613" actId="1076"/>
          <ac:spMkLst>
            <pc:docMk/>
            <pc:sldMk cId="3497317037" sldId="444"/>
            <ac:spMk id="7" creationId="{00000000-0000-0000-0000-000000000000}"/>
          </ac:spMkLst>
        </pc:spChg>
        <pc:picChg chg="add mod">
          <ac:chgData name="Utilisateur invité" userId="" providerId="Windows Live" clId="Web-{B4D77AD5-32EE-409C-BCB1-255CF72D33CD}" dt="2022-09-09T12:52:54.219" v="616" actId="1076"/>
          <ac:picMkLst>
            <pc:docMk/>
            <pc:sldMk cId="3497317037" sldId="444"/>
            <ac:picMk id="2" creationId="{770DBEA1-48E3-C67D-6E26-B122CFB42E1C}"/>
          </ac:picMkLst>
        </pc:picChg>
      </pc:sldChg>
      <pc:sldChg chg="addSp modSp add replId">
        <pc:chgData name="Utilisateur invité" userId="" providerId="Windows Live" clId="Web-{B4D77AD5-32EE-409C-BCB1-255CF72D33CD}" dt="2022-09-09T12:28:35.504" v="310" actId="20577"/>
        <pc:sldMkLst>
          <pc:docMk/>
          <pc:sldMk cId="4252549780" sldId="445"/>
        </pc:sldMkLst>
        <pc:spChg chg="mod">
          <ac:chgData name="Utilisateur invité" userId="" providerId="Windows Live" clId="Web-{B4D77AD5-32EE-409C-BCB1-255CF72D33CD}" dt="2022-09-09T12:02:03.812" v="169" actId="20577"/>
          <ac:spMkLst>
            <pc:docMk/>
            <pc:sldMk cId="4252549780" sldId="445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28:35.504" v="310" actId="20577"/>
          <ac:spMkLst>
            <pc:docMk/>
            <pc:sldMk cId="4252549780" sldId="445"/>
            <ac:spMk id="5" creationId="{00000000-0000-0000-0000-000000000000}"/>
          </ac:spMkLst>
        </pc:spChg>
        <pc:picChg chg="add mod">
          <ac:chgData name="Utilisateur invité" userId="" providerId="Windows Live" clId="Web-{B4D77AD5-32EE-409C-BCB1-255CF72D33CD}" dt="2022-09-09T12:00:51.528" v="88" actId="1076"/>
          <ac:picMkLst>
            <pc:docMk/>
            <pc:sldMk cId="4252549780" sldId="445"/>
            <ac:picMk id="2" creationId="{50DB1B25-8B6C-0F39-8C31-029734CAEC64}"/>
          </ac:picMkLst>
        </pc:picChg>
      </pc:sldChg>
      <pc:sldChg chg="addSp delSp modSp add replId">
        <pc:chgData name="Utilisateur invité" userId="" providerId="Windows Live" clId="Web-{B4D77AD5-32EE-409C-BCB1-255CF72D33CD}" dt="2022-09-09T12:28:53.333" v="315" actId="20577"/>
        <pc:sldMkLst>
          <pc:docMk/>
          <pc:sldMk cId="111948579" sldId="446"/>
        </pc:sldMkLst>
        <pc:spChg chg="mod">
          <ac:chgData name="Utilisateur invité" userId="" providerId="Windows Live" clId="Web-{B4D77AD5-32EE-409C-BCB1-255CF72D33CD}" dt="2022-09-09T12:22:15.727" v="226" actId="1076"/>
          <ac:spMkLst>
            <pc:docMk/>
            <pc:sldMk cId="111948579" sldId="446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28:53.333" v="315" actId="20577"/>
          <ac:spMkLst>
            <pc:docMk/>
            <pc:sldMk cId="111948579" sldId="446"/>
            <ac:spMk id="5" creationId="{00000000-0000-0000-0000-000000000000}"/>
          </ac:spMkLst>
        </pc:spChg>
        <pc:picChg chg="del">
          <ac:chgData name="Utilisateur invité" userId="" providerId="Windows Live" clId="Web-{B4D77AD5-32EE-409C-BCB1-255CF72D33CD}" dt="2022-09-09T12:19:41.801" v="171"/>
          <ac:picMkLst>
            <pc:docMk/>
            <pc:sldMk cId="111948579" sldId="446"/>
            <ac:picMk id="2" creationId="{50DB1B25-8B6C-0F39-8C31-029734CAEC64}"/>
          </ac:picMkLst>
        </pc:picChg>
        <pc:picChg chg="add mod">
          <ac:chgData name="Utilisateur invité" userId="" providerId="Windows Live" clId="Web-{B4D77AD5-32EE-409C-BCB1-255CF72D33CD}" dt="2022-09-09T12:22:11.665" v="225" actId="1076"/>
          <ac:picMkLst>
            <pc:docMk/>
            <pc:sldMk cId="111948579" sldId="446"/>
            <ac:picMk id="3" creationId="{28E1ED2B-E6BC-84D4-E29F-892D3510A217}"/>
          </ac:picMkLst>
        </pc:picChg>
      </pc:sldChg>
      <pc:sldChg chg="addSp delSp modSp add replId">
        <pc:chgData name="Utilisateur invité" userId="" providerId="Windows Live" clId="Web-{B4D77AD5-32EE-409C-BCB1-255CF72D33CD}" dt="2022-09-09T12:29:06.943" v="320" actId="20577"/>
        <pc:sldMkLst>
          <pc:docMk/>
          <pc:sldMk cId="3005159399" sldId="447"/>
        </pc:sldMkLst>
        <pc:spChg chg="mod">
          <ac:chgData name="Utilisateur invité" userId="" providerId="Windows Live" clId="Web-{B4D77AD5-32EE-409C-BCB1-255CF72D33CD}" dt="2022-09-09T12:25:37.343" v="271" actId="20577"/>
          <ac:spMkLst>
            <pc:docMk/>
            <pc:sldMk cId="3005159399" sldId="447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29:06.943" v="320" actId="20577"/>
          <ac:spMkLst>
            <pc:docMk/>
            <pc:sldMk cId="3005159399" sldId="447"/>
            <ac:spMk id="5" creationId="{00000000-0000-0000-0000-000000000000}"/>
          </ac:spMkLst>
        </pc:spChg>
        <pc:picChg chg="add mod">
          <ac:chgData name="Utilisateur invité" userId="" providerId="Windows Live" clId="Web-{B4D77AD5-32EE-409C-BCB1-255CF72D33CD}" dt="2022-09-09T12:24:57.842" v="261" actId="1076"/>
          <ac:picMkLst>
            <pc:docMk/>
            <pc:sldMk cId="3005159399" sldId="447"/>
            <ac:picMk id="2" creationId="{44ED6705-EEDE-9A77-D993-7CD8EF94DD2F}"/>
          </ac:picMkLst>
        </pc:picChg>
        <pc:picChg chg="del">
          <ac:chgData name="Utilisateur invité" userId="" providerId="Windows Live" clId="Web-{B4D77AD5-32EE-409C-BCB1-255CF72D33CD}" dt="2022-09-09T12:22:33.462" v="228"/>
          <ac:picMkLst>
            <pc:docMk/>
            <pc:sldMk cId="3005159399" sldId="447"/>
            <ac:picMk id="3" creationId="{28E1ED2B-E6BC-84D4-E29F-892D3510A217}"/>
          </ac:picMkLst>
        </pc:picChg>
      </pc:sldChg>
      <pc:sldChg chg="addSp delSp modSp add replId">
        <pc:chgData name="Utilisateur invité" userId="" providerId="Windows Live" clId="Web-{B4D77AD5-32EE-409C-BCB1-255CF72D33CD}" dt="2022-09-09T12:29:26.037" v="325" actId="20577"/>
        <pc:sldMkLst>
          <pc:docMk/>
          <pc:sldMk cId="2940633734" sldId="448"/>
        </pc:sldMkLst>
        <pc:spChg chg="mod">
          <ac:chgData name="Utilisateur invité" userId="" providerId="Windows Live" clId="Web-{B4D77AD5-32EE-409C-BCB1-255CF72D33CD}" dt="2022-09-09T12:28:03.066" v="300" actId="1076"/>
          <ac:spMkLst>
            <pc:docMk/>
            <pc:sldMk cId="2940633734" sldId="448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2:29:26.037" v="325" actId="20577"/>
          <ac:spMkLst>
            <pc:docMk/>
            <pc:sldMk cId="2940633734" sldId="448"/>
            <ac:spMk id="5" creationId="{00000000-0000-0000-0000-000000000000}"/>
          </ac:spMkLst>
        </pc:spChg>
        <pc:picChg chg="del">
          <ac:chgData name="Utilisateur invité" userId="" providerId="Windows Live" clId="Web-{B4D77AD5-32EE-409C-BCB1-255CF72D33CD}" dt="2022-09-09T12:25:18.827" v="265"/>
          <ac:picMkLst>
            <pc:docMk/>
            <pc:sldMk cId="2940633734" sldId="448"/>
            <ac:picMk id="2" creationId="{44ED6705-EEDE-9A77-D993-7CD8EF94DD2F}"/>
          </ac:picMkLst>
        </pc:picChg>
        <pc:picChg chg="add mod">
          <ac:chgData name="Utilisateur invité" userId="" providerId="Windows Live" clId="Web-{B4D77AD5-32EE-409C-BCB1-255CF72D33CD}" dt="2022-09-09T12:28:07.957" v="301" actId="1076"/>
          <ac:picMkLst>
            <pc:docMk/>
            <pc:sldMk cId="2940633734" sldId="448"/>
            <ac:picMk id="3" creationId="{F9DEDD56-DA40-953C-9F6F-A78A6166C01C}"/>
          </ac:picMkLst>
        </pc:picChg>
      </pc:sldChg>
      <pc:sldChg chg="new del">
        <pc:chgData name="Utilisateur invité" userId="" providerId="Windows Live" clId="Web-{B4D77AD5-32EE-409C-BCB1-255CF72D33CD}" dt="2022-09-09T12:57:15.461" v="618"/>
        <pc:sldMkLst>
          <pc:docMk/>
          <pc:sldMk cId="864917505" sldId="449"/>
        </pc:sldMkLst>
      </pc:sldChg>
      <pc:sldChg chg="delSp modSp add replId">
        <pc:chgData name="Utilisateur invité" userId="" providerId="Windows Live" clId="Web-{B4D77AD5-32EE-409C-BCB1-255CF72D33CD}" dt="2022-09-09T13:33:29.697" v="772" actId="1076"/>
        <pc:sldMkLst>
          <pc:docMk/>
          <pc:sldMk cId="2880673094" sldId="449"/>
        </pc:sldMkLst>
        <pc:spChg chg="mod">
          <ac:chgData name="Utilisateur invité" userId="" providerId="Windows Live" clId="Web-{B4D77AD5-32EE-409C-BCB1-255CF72D33CD}" dt="2022-09-09T13:33:15.353" v="769" actId="20577"/>
          <ac:spMkLst>
            <pc:docMk/>
            <pc:sldMk cId="2880673094" sldId="449"/>
            <ac:spMk id="5" creationId="{00000000-0000-0000-0000-000000000000}"/>
          </ac:spMkLst>
        </pc:spChg>
        <pc:spChg chg="del">
          <ac:chgData name="Utilisateur invité" userId="" providerId="Windows Live" clId="Web-{B4D77AD5-32EE-409C-BCB1-255CF72D33CD}" dt="2022-09-09T13:33:05.618" v="765"/>
          <ac:spMkLst>
            <pc:docMk/>
            <pc:sldMk cId="2880673094" sldId="449"/>
            <ac:spMk id="8" creationId="{6A47E42E-4C8C-F4A2-108C-2843D0F1B960}"/>
          </ac:spMkLst>
        </pc:spChg>
        <pc:picChg chg="mod">
          <ac:chgData name="Utilisateur invité" userId="" providerId="Windows Live" clId="Web-{B4D77AD5-32EE-409C-BCB1-255CF72D33CD}" dt="2022-09-09T13:33:29.697" v="772" actId="1076"/>
          <ac:picMkLst>
            <pc:docMk/>
            <pc:sldMk cId="2880673094" sldId="449"/>
            <ac:picMk id="2" creationId="{4E6E0F2F-0F41-5917-7EB8-112CAFACD6B6}"/>
          </ac:picMkLst>
        </pc:picChg>
      </pc:sldChg>
      <pc:sldChg chg="addSp delSp modSp add replId">
        <pc:chgData name="Utilisateur invité" userId="" providerId="Windows Live" clId="Web-{B4D77AD5-32EE-409C-BCB1-255CF72D33CD}" dt="2022-09-09T13:43:03.542" v="860" actId="1076"/>
        <pc:sldMkLst>
          <pc:docMk/>
          <pc:sldMk cId="1701653666" sldId="450"/>
        </pc:sldMkLst>
        <pc:spChg chg="mod">
          <ac:chgData name="Utilisateur invité" userId="" providerId="Windows Live" clId="Web-{B4D77AD5-32EE-409C-BCB1-255CF72D33CD}" dt="2022-09-09T13:43:03.542" v="860" actId="1076"/>
          <ac:spMkLst>
            <pc:docMk/>
            <pc:sldMk cId="1701653666" sldId="450"/>
            <ac:spMk id="4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3:38:35.097" v="780" actId="20577"/>
          <ac:spMkLst>
            <pc:docMk/>
            <pc:sldMk cId="1701653666" sldId="450"/>
            <ac:spMk id="5" creationId="{00000000-0000-0000-0000-000000000000}"/>
          </ac:spMkLst>
        </pc:spChg>
        <pc:picChg chg="add del mod">
          <ac:chgData name="Utilisateur invité" userId="" providerId="Windows Live" clId="Web-{B4D77AD5-32EE-409C-BCB1-255CF72D33CD}" dt="2022-09-09T13:40:58.820" v="803"/>
          <ac:picMkLst>
            <pc:docMk/>
            <pc:sldMk cId="1701653666" sldId="450"/>
            <ac:picMk id="2" creationId="{C6A248CA-D915-BA20-7A12-6CE68FCB8247}"/>
          </ac:picMkLst>
        </pc:picChg>
        <pc:picChg chg="add mod">
          <ac:chgData name="Utilisateur invité" userId="" providerId="Windows Live" clId="Web-{B4D77AD5-32EE-409C-BCB1-255CF72D33CD}" dt="2022-09-09T13:42:19.729" v="810" actId="1076"/>
          <ac:picMkLst>
            <pc:docMk/>
            <pc:sldMk cId="1701653666" sldId="450"/>
            <ac:picMk id="3" creationId="{52E216F0-04D5-7498-38D8-B13CA270E826}"/>
          </ac:picMkLst>
        </pc:picChg>
      </pc:sldChg>
      <pc:sldChg chg="addSp modSp add replId">
        <pc:chgData name="Utilisateur invité" userId="" providerId="Windows Live" clId="Web-{B4D77AD5-32EE-409C-BCB1-255CF72D33CD}" dt="2022-09-09T13:53:12.014" v="1182" actId="1076"/>
        <pc:sldMkLst>
          <pc:docMk/>
          <pc:sldMk cId="3905183030" sldId="451"/>
        </pc:sldMkLst>
        <pc:spChg chg="mod">
          <ac:chgData name="Utilisateur invité" userId="" providerId="Windows Live" clId="Web-{B4D77AD5-32EE-409C-BCB1-255CF72D33CD}" dt="2022-09-09T13:49:52.773" v="1040" actId="20577"/>
          <ac:spMkLst>
            <pc:docMk/>
            <pc:sldMk cId="3905183030" sldId="451"/>
            <ac:spMk id="5" creationId="{00000000-0000-0000-0000-000000000000}"/>
          </ac:spMkLst>
        </pc:spChg>
        <pc:spChg chg="mod">
          <ac:chgData name="Utilisateur invité" userId="" providerId="Windows Live" clId="Web-{B4D77AD5-32EE-409C-BCB1-255CF72D33CD}" dt="2022-09-09T13:53:12.014" v="1182" actId="1076"/>
          <ac:spMkLst>
            <pc:docMk/>
            <pc:sldMk cId="3905183030" sldId="451"/>
            <ac:spMk id="7" creationId="{00000000-0000-0000-0000-000000000000}"/>
          </ac:spMkLst>
        </pc:spChg>
        <pc:picChg chg="add mod modCrop">
          <ac:chgData name="Utilisateur invité" userId="" providerId="Windows Live" clId="Web-{B4D77AD5-32EE-409C-BCB1-255CF72D33CD}" dt="2022-09-09T13:50:01.273" v="1042" actId="1076"/>
          <ac:picMkLst>
            <pc:docMk/>
            <pc:sldMk cId="3905183030" sldId="451"/>
            <ac:picMk id="3" creationId="{9D65C924-2959-3166-DCDB-0528B9D78067}"/>
          </ac:picMkLst>
        </pc:picChg>
      </pc:sldChg>
    </pc:docChg>
  </pc:docChgLst>
  <pc:docChgLst>
    <pc:chgData name="Valerie Cambert" userId="073036226e65ac96" providerId="LiveId" clId="{5D03B1CF-D011-41ED-A9E8-C271F1A920AB}"/>
    <pc:docChg chg="custSel addSld delSld modSld sldOrd">
      <pc:chgData name="Valerie Cambert" userId="073036226e65ac96" providerId="LiveId" clId="{5D03B1CF-D011-41ED-A9E8-C271F1A920AB}" dt="2023-01-10T09:52:50.796" v="552" actId="732"/>
      <pc:docMkLst>
        <pc:docMk/>
      </pc:docMkLst>
      <pc:sldChg chg="modSp add mod ord">
        <pc:chgData name="Valerie Cambert" userId="073036226e65ac96" providerId="LiveId" clId="{5D03B1CF-D011-41ED-A9E8-C271F1A920AB}" dt="2023-01-10T09:34:23.195" v="433" actId="20577"/>
        <pc:sldMkLst>
          <pc:docMk/>
          <pc:sldMk cId="4253688562" sldId="435"/>
        </pc:sldMkLst>
        <pc:spChg chg="mod">
          <ac:chgData name="Valerie Cambert" userId="073036226e65ac96" providerId="LiveId" clId="{5D03B1CF-D011-41ED-A9E8-C271F1A920AB}" dt="2023-01-10T08:42:22.815" v="83" actId="20577"/>
          <ac:spMkLst>
            <pc:docMk/>
            <pc:sldMk cId="4253688562" sldId="435"/>
            <ac:spMk id="4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4:23.195" v="433" actId="20577"/>
          <ac:spMkLst>
            <pc:docMk/>
            <pc:sldMk cId="4253688562" sldId="435"/>
            <ac:spMk id="5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8:41:22.149" v="56" actId="20577"/>
          <ac:spMkLst>
            <pc:docMk/>
            <pc:sldMk cId="4253688562" sldId="435"/>
            <ac:spMk id="6" creationId="{00000000-0000-0000-0000-000000000000}"/>
          </ac:spMkLst>
        </pc:spChg>
      </pc:sldChg>
      <pc:sldChg chg="addSp delSp modSp add del mod">
        <pc:chgData name="Valerie Cambert" userId="073036226e65ac96" providerId="LiveId" clId="{5D03B1CF-D011-41ED-A9E8-C271F1A920AB}" dt="2023-01-10T08:55:55.671" v="126" actId="47"/>
        <pc:sldMkLst>
          <pc:docMk/>
          <pc:sldMk cId="747639739" sldId="452"/>
        </pc:sldMkLst>
        <pc:spChg chg="mod">
          <ac:chgData name="Valerie Cambert" userId="073036226e65ac96" providerId="LiveId" clId="{5D03B1CF-D011-41ED-A9E8-C271F1A920AB}" dt="2023-01-10T08:54:40.604" v="124" actId="20577"/>
          <ac:spMkLst>
            <pc:docMk/>
            <pc:sldMk cId="747639739" sldId="452"/>
            <ac:spMk id="5" creationId="{00000000-0000-0000-0000-000000000000}"/>
          </ac:spMkLst>
        </pc:spChg>
        <pc:picChg chg="del">
          <ac:chgData name="Valerie Cambert" userId="073036226e65ac96" providerId="LiveId" clId="{5D03B1CF-D011-41ED-A9E8-C271F1A920AB}" dt="2023-01-10T08:53:40.578" v="85" actId="478"/>
          <ac:picMkLst>
            <pc:docMk/>
            <pc:sldMk cId="747639739" sldId="452"/>
            <ac:picMk id="2" creationId="{44ED6705-EEDE-9A77-D993-7CD8EF94DD2F}"/>
          </ac:picMkLst>
        </pc:picChg>
        <pc:picChg chg="add mod">
          <ac:chgData name="Valerie Cambert" userId="073036226e65ac96" providerId="LiveId" clId="{5D03B1CF-D011-41ED-A9E8-C271F1A920AB}" dt="2023-01-10T08:54:23.493" v="97" actId="1076"/>
          <ac:picMkLst>
            <pc:docMk/>
            <pc:sldMk cId="747639739" sldId="452"/>
            <ac:picMk id="6" creationId="{370119D3-8B31-572C-54A5-F28700D64258}"/>
          </ac:picMkLst>
        </pc:picChg>
      </pc:sldChg>
      <pc:sldChg chg="modSp add mod">
        <pc:chgData name="Valerie Cambert" userId="073036226e65ac96" providerId="LiveId" clId="{5D03B1CF-D011-41ED-A9E8-C271F1A920AB}" dt="2023-01-10T09:35:29.771" v="448" actId="20577"/>
        <pc:sldMkLst>
          <pc:docMk/>
          <pc:sldMk cId="3819567619" sldId="453"/>
        </pc:sldMkLst>
        <pc:spChg chg="mod">
          <ac:chgData name="Valerie Cambert" userId="073036226e65ac96" providerId="LiveId" clId="{5D03B1CF-D011-41ED-A9E8-C271F1A920AB}" dt="2023-01-10T08:58:04.683" v="203" actId="1076"/>
          <ac:spMkLst>
            <pc:docMk/>
            <pc:sldMk cId="3819567619" sldId="453"/>
            <ac:spMk id="4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5:17.518" v="447" actId="20577"/>
          <ac:spMkLst>
            <pc:docMk/>
            <pc:sldMk cId="3819567619" sldId="453"/>
            <ac:spMk id="5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5:29.771" v="448" actId="20577"/>
          <ac:spMkLst>
            <pc:docMk/>
            <pc:sldMk cId="3819567619" sldId="453"/>
            <ac:spMk id="7" creationId="{EBD23764-1A08-48F2-6121-C271245AB4BE}"/>
          </ac:spMkLst>
        </pc:spChg>
        <pc:picChg chg="mod modCrop">
          <ac:chgData name="Valerie Cambert" userId="073036226e65ac96" providerId="LiveId" clId="{5D03B1CF-D011-41ED-A9E8-C271F1A920AB}" dt="2023-01-10T09:32:23.705" v="395" actId="732"/>
          <ac:picMkLst>
            <pc:docMk/>
            <pc:sldMk cId="3819567619" sldId="453"/>
            <ac:picMk id="6" creationId="{370119D3-8B31-572C-54A5-F28700D64258}"/>
          </ac:picMkLst>
        </pc:picChg>
      </pc:sldChg>
      <pc:sldChg chg="addSp delSp modSp add mod">
        <pc:chgData name="Valerie Cambert" userId="073036226e65ac96" providerId="LiveId" clId="{5D03B1CF-D011-41ED-A9E8-C271F1A920AB}" dt="2023-01-10T09:34:59.203" v="440" actId="20577"/>
        <pc:sldMkLst>
          <pc:docMk/>
          <pc:sldMk cId="347770357" sldId="454"/>
        </pc:sldMkLst>
        <pc:spChg chg="mod">
          <ac:chgData name="Valerie Cambert" userId="073036226e65ac96" providerId="LiveId" clId="{5D03B1CF-D011-41ED-A9E8-C271F1A920AB}" dt="2023-01-10T09:34:59.203" v="440" actId="20577"/>
          <ac:spMkLst>
            <pc:docMk/>
            <pc:sldMk cId="347770357" sldId="454"/>
            <ac:spMk id="5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1:40.135" v="378" actId="20577"/>
          <ac:spMkLst>
            <pc:docMk/>
            <pc:sldMk cId="347770357" sldId="454"/>
            <ac:spMk id="6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8:56:39.556" v="149" actId="20577"/>
          <ac:spMkLst>
            <pc:docMk/>
            <pc:sldMk cId="347770357" sldId="454"/>
            <ac:spMk id="9" creationId="{43DA9F6E-33CC-4AF8-E1E3-1E6A8800ADFF}"/>
          </ac:spMkLst>
        </pc:spChg>
        <pc:picChg chg="del">
          <ac:chgData name="Valerie Cambert" userId="073036226e65ac96" providerId="LiveId" clId="{5D03B1CF-D011-41ED-A9E8-C271F1A920AB}" dt="2023-01-10T08:56:55.877" v="150" actId="478"/>
          <ac:picMkLst>
            <pc:docMk/>
            <pc:sldMk cId="347770357" sldId="454"/>
            <ac:picMk id="3" creationId="{9C05D517-0D27-132E-B442-CCA934442AD5}"/>
          </ac:picMkLst>
        </pc:picChg>
        <pc:picChg chg="add mod">
          <ac:chgData name="Valerie Cambert" userId="073036226e65ac96" providerId="LiveId" clId="{5D03B1CF-D011-41ED-A9E8-C271F1A920AB}" dt="2023-01-10T08:57:11.124" v="154" actId="1076"/>
          <ac:picMkLst>
            <pc:docMk/>
            <pc:sldMk cId="347770357" sldId="454"/>
            <ac:picMk id="4" creationId="{67EAC8B1-19C3-DA9C-2F71-97C23B0B931C}"/>
          </ac:picMkLst>
        </pc:picChg>
      </pc:sldChg>
      <pc:sldChg chg="addSp delSp modSp add mod">
        <pc:chgData name="Valerie Cambert" userId="073036226e65ac96" providerId="LiveId" clId="{5D03B1CF-D011-41ED-A9E8-C271F1A920AB}" dt="2023-01-10T09:52:50.796" v="552" actId="732"/>
        <pc:sldMkLst>
          <pc:docMk/>
          <pc:sldMk cId="3851103205" sldId="455"/>
        </pc:sldMkLst>
        <pc:spChg chg="mod">
          <ac:chgData name="Valerie Cambert" userId="073036226e65ac96" providerId="LiveId" clId="{5D03B1CF-D011-41ED-A9E8-C271F1A920AB}" dt="2023-01-10T09:33:46.590" v="426" actId="1076"/>
          <ac:spMkLst>
            <pc:docMk/>
            <pc:sldMk cId="3851103205" sldId="455"/>
            <ac:spMk id="4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5:43.519" v="455" actId="20577"/>
          <ac:spMkLst>
            <pc:docMk/>
            <pc:sldMk cId="3851103205" sldId="455"/>
            <ac:spMk id="5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5:47.739" v="456" actId="20577"/>
          <ac:spMkLst>
            <pc:docMk/>
            <pc:sldMk cId="3851103205" sldId="455"/>
            <ac:spMk id="7" creationId="{EBD23764-1A08-48F2-6121-C271245AB4BE}"/>
          </ac:spMkLst>
        </pc:spChg>
        <pc:picChg chg="add mod modCrop">
          <ac:chgData name="Valerie Cambert" userId="073036226e65ac96" providerId="LiveId" clId="{5D03B1CF-D011-41ED-A9E8-C271F1A920AB}" dt="2023-01-10T09:52:50.796" v="552" actId="732"/>
          <ac:picMkLst>
            <pc:docMk/>
            <pc:sldMk cId="3851103205" sldId="455"/>
            <ac:picMk id="3" creationId="{AAA002E9-DE24-0A81-B86F-A4930DAFAE80}"/>
          </ac:picMkLst>
        </pc:picChg>
        <pc:picChg chg="del">
          <ac:chgData name="Valerie Cambert" userId="073036226e65ac96" providerId="LiveId" clId="{5D03B1CF-D011-41ED-A9E8-C271F1A920AB}" dt="2023-01-10T09:26:27.285" v="225" actId="478"/>
          <ac:picMkLst>
            <pc:docMk/>
            <pc:sldMk cId="3851103205" sldId="455"/>
            <ac:picMk id="6" creationId="{370119D3-8B31-572C-54A5-F28700D64258}"/>
          </ac:picMkLst>
        </pc:picChg>
      </pc:sldChg>
      <pc:sldChg chg="addSp delSp modSp add mod">
        <pc:chgData name="Valerie Cambert" userId="073036226e65ac96" providerId="LiveId" clId="{5D03B1CF-D011-41ED-A9E8-C271F1A920AB}" dt="2023-01-10T09:52:32.449" v="551" actId="732"/>
        <pc:sldMkLst>
          <pc:docMk/>
          <pc:sldMk cId="3276652415" sldId="456"/>
        </pc:sldMkLst>
        <pc:spChg chg="mod">
          <ac:chgData name="Valerie Cambert" userId="073036226e65ac96" providerId="LiveId" clId="{5D03B1CF-D011-41ED-A9E8-C271F1A920AB}" dt="2023-01-10T09:38:46.452" v="550" actId="20577"/>
          <ac:spMkLst>
            <pc:docMk/>
            <pc:sldMk cId="3276652415" sldId="456"/>
            <ac:spMk id="4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6:11.818" v="463" actId="20577"/>
          <ac:spMkLst>
            <pc:docMk/>
            <pc:sldMk cId="3276652415" sldId="456"/>
            <ac:spMk id="5" creationId="{00000000-0000-0000-0000-000000000000}"/>
          </ac:spMkLst>
        </pc:spChg>
        <pc:spChg chg="mod">
          <ac:chgData name="Valerie Cambert" userId="073036226e65ac96" providerId="LiveId" clId="{5D03B1CF-D011-41ED-A9E8-C271F1A920AB}" dt="2023-01-10T09:37:14.588" v="505" actId="20577"/>
          <ac:spMkLst>
            <pc:docMk/>
            <pc:sldMk cId="3276652415" sldId="456"/>
            <ac:spMk id="7" creationId="{EBD23764-1A08-48F2-6121-C271245AB4BE}"/>
          </ac:spMkLst>
        </pc:spChg>
        <pc:picChg chg="del">
          <ac:chgData name="Valerie Cambert" userId="073036226e65ac96" providerId="LiveId" clId="{5D03B1CF-D011-41ED-A9E8-C271F1A920AB}" dt="2023-01-10T09:29:30.534" v="311" actId="478"/>
          <ac:picMkLst>
            <pc:docMk/>
            <pc:sldMk cId="3276652415" sldId="456"/>
            <ac:picMk id="3" creationId="{AAA002E9-DE24-0A81-B86F-A4930DAFAE80}"/>
          </ac:picMkLst>
        </pc:picChg>
        <pc:picChg chg="add mod modCrop">
          <ac:chgData name="Valerie Cambert" userId="073036226e65ac96" providerId="LiveId" clId="{5D03B1CF-D011-41ED-A9E8-C271F1A920AB}" dt="2023-01-10T09:52:32.449" v="551" actId="732"/>
          <ac:picMkLst>
            <pc:docMk/>
            <pc:sldMk cId="3276652415" sldId="456"/>
            <ac:picMk id="6" creationId="{53613CFA-E5B4-7A8A-174A-033D9A01EDB2}"/>
          </ac:picMkLst>
        </pc:picChg>
      </pc:sldChg>
    </pc:docChg>
  </pc:docChgLst>
  <pc:docChgLst>
    <pc:chgData name="Frederic ALLEZ" userId="08cfb873967b1874" providerId="LiveId" clId="{88C2F6FB-E852-4427-B2F0-FED054600DCA}"/>
    <pc:docChg chg="undo redo custSel addSld delSld modSld sldOrd">
      <pc:chgData name="Frederic ALLEZ" userId="08cfb873967b1874" providerId="LiveId" clId="{88C2F6FB-E852-4427-B2F0-FED054600DCA}" dt="2022-06-29T14:12:00.168" v="6197" actId="20577"/>
      <pc:docMkLst>
        <pc:docMk/>
      </pc:docMkLst>
      <pc:sldChg chg="modSp mod">
        <pc:chgData name="Frederic ALLEZ" userId="08cfb873967b1874" providerId="LiveId" clId="{88C2F6FB-E852-4427-B2F0-FED054600DCA}" dt="2022-06-29T13:00:56.655" v="6124" actId="20577"/>
        <pc:sldMkLst>
          <pc:docMk/>
          <pc:sldMk cId="4096868991" sldId="414"/>
        </pc:sldMkLst>
        <pc:spChg chg="mod">
          <ac:chgData name="Frederic ALLEZ" userId="08cfb873967b1874" providerId="LiveId" clId="{88C2F6FB-E852-4427-B2F0-FED054600DCA}" dt="2022-06-29T13:00:56.655" v="6124" actId="20577"/>
          <ac:spMkLst>
            <pc:docMk/>
            <pc:sldMk cId="4096868991" sldId="414"/>
            <ac:spMk id="4" creationId="{00000000-0000-0000-0000-000000000000}"/>
          </ac:spMkLst>
        </pc:spChg>
      </pc:sldChg>
      <pc:sldChg chg="addSp delSp modSp add mod">
        <pc:chgData name="Frederic ALLEZ" userId="08cfb873967b1874" providerId="LiveId" clId="{88C2F6FB-E852-4427-B2F0-FED054600DCA}" dt="2022-06-29T12:54:49.228" v="6073" actId="20577"/>
        <pc:sldMkLst>
          <pc:docMk/>
          <pc:sldMk cId="182100734" sldId="417"/>
        </pc:sldMkLst>
        <pc:spChg chg="mod">
          <ac:chgData name="Frederic ALLEZ" userId="08cfb873967b1874" providerId="LiveId" clId="{88C2F6FB-E852-4427-B2F0-FED054600DCA}" dt="2022-06-29T12:49:48.960" v="5865" actId="20577"/>
          <ac:spMkLst>
            <pc:docMk/>
            <pc:sldMk cId="182100734" sldId="417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4:49.228" v="6073" actId="20577"/>
          <ac:spMkLst>
            <pc:docMk/>
            <pc:sldMk cId="182100734" sldId="417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1:32:50.942" v="3823" actId="20577"/>
          <ac:spMkLst>
            <pc:docMk/>
            <pc:sldMk cId="182100734" sldId="417"/>
            <ac:spMk id="7" creationId="{00000000-0000-0000-0000-000000000000}"/>
          </ac:spMkLst>
        </pc:spChg>
        <pc:spChg chg="add del mod">
          <ac:chgData name="Frederic ALLEZ" userId="08cfb873967b1874" providerId="LiveId" clId="{88C2F6FB-E852-4427-B2F0-FED054600DCA}" dt="2022-06-29T10:31:30.120" v="3133" actId="478"/>
          <ac:spMkLst>
            <pc:docMk/>
            <pc:sldMk cId="182100734" sldId="417"/>
            <ac:spMk id="8" creationId="{43E3813D-111D-881A-2AA3-5BF5997EC952}"/>
          </ac:spMkLst>
        </pc:spChg>
        <pc:picChg chg="add del">
          <ac:chgData name="Frederic ALLEZ" userId="08cfb873967b1874" providerId="LiveId" clId="{88C2F6FB-E852-4427-B2F0-FED054600DCA}" dt="2022-06-29T10:30:58.286" v="3130" actId="22"/>
          <ac:picMkLst>
            <pc:docMk/>
            <pc:sldMk cId="182100734" sldId="417"/>
            <ac:picMk id="3" creationId="{2715BBD7-159D-3F49-4F43-5FE1F26DFF92}"/>
          </ac:picMkLst>
        </pc:picChg>
      </pc:sldChg>
      <pc:sldChg chg="addSp delSp modSp del mod">
        <pc:chgData name="Frederic ALLEZ" userId="08cfb873967b1874" providerId="LiveId" clId="{88C2F6FB-E852-4427-B2F0-FED054600DCA}" dt="2022-06-29T09:36:59.239" v="2081" actId="2696"/>
        <pc:sldMkLst>
          <pc:docMk/>
          <pc:sldMk cId="715003538" sldId="417"/>
        </pc:sldMkLst>
        <pc:spChg chg="mod">
          <ac:chgData name="Frederic ALLEZ" userId="08cfb873967b1874" providerId="LiveId" clId="{88C2F6FB-E852-4427-B2F0-FED054600DCA}" dt="2022-06-29T09:24:35.072" v="2023" actId="20577"/>
          <ac:spMkLst>
            <pc:docMk/>
            <pc:sldMk cId="715003538" sldId="417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08:18:31.259" v="1335" actId="20577"/>
          <ac:spMkLst>
            <pc:docMk/>
            <pc:sldMk cId="715003538" sldId="417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08:14:04.540" v="1274" actId="20577"/>
          <ac:spMkLst>
            <pc:docMk/>
            <pc:sldMk cId="715003538" sldId="417"/>
            <ac:spMk id="7" creationId="{00000000-0000-0000-0000-000000000000}"/>
          </ac:spMkLst>
        </pc:spChg>
        <pc:spChg chg="add del mod">
          <ac:chgData name="Frederic ALLEZ" userId="08cfb873967b1874" providerId="LiveId" clId="{88C2F6FB-E852-4427-B2F0-FED054600DCA}" dt="2022-06-29T08:19:25.524" v="1340" actId="478"/>
          <ac:spMkLst>
            <pc:docMk/>
            <pc:sldMk cId="715003538" sldId="417"/>
            <ac:spMk id="8" creationId="{681AB552-D604-1132-E2BE-19E6C8149D62}"/>
          </ac:spMkLst>
        </pc:spChg>
      </pc:sldChg>
      <pc:sldChg chg="modSp del mod ord">
        <pc:chgData name="Frederic ALLEZ" userId="08cfb873967b1874" providerId="LiveId" clId="{88C2F6FB-E852-4427-B2F0-FED054600DCA}" dt="2022-06-29T11:34:04.904" v="3829" actId="47"/>
        <pc:sldMkLst>
          <pc:docMk/>
          <pc:sldMk cId="2883695552" sldId="418"/>
        </pc:sldMkLst>
        <pc:picChg chg="mod">
          <ac:chgData name="Frederic ALLEZ" userId="08cfb873967b1874" providerId="LiveId" clId="{88C2F6FB-E852-4427-B2F0-FED054600DCA}" dt="2022-06-29T11:31:10.283" v="3803" actId="1076"/>
          <ac:picMkLst>
            <pc:docMk/>
            <pc:sldMk cId="2883695552" sldId="418"/>
            <ac:picMk id="4" creationId="{00000000-0000-0000-0000-000000000000}"/>
          </ac:picMkLst>
        </pc:picChg>
      </pc:sldChg>
      <pc:sldChg chg="addSp delSp modSp del mod ord">
        <pc:chgData name="Frederic ALLEZ" userId="08cfb873967b1874" providerId="LiveId" clId="{88C2F6FB-E852-4427-B2F0-FED054600DCA}" dt="2022-06-29T12:57:33.833" v="6080" actId="2696"/>
        <pc:sldMkLst>
          <pc:docMk/>
          <pc:sldMk cId="39538189" sldId="419"/>
        </pc:sldMkLst>
        <pc:spChg chg="mod">
          <ac:chgData name="Frederic ALLEZ" userId="08cfb873967b1874" providerId="LiveId" clId="{88C2F6FB-E852-4427-B2F0-FED054600DCA}" dt="2022-06-29T11:37:40.228" v="3913" actId="20577"/>
          <ac:spMkLst>
            <pc:docMk/>
            <pc:sldMk cId="39538189" sldId="419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8T14:32:06.204" v="265" actId="20577"/>
          <ac:spMkLst>
            <pc:docMk/>
            <pc:sldMk cId="39538189" sldId="419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8T15:02:05.263" v="898" actId="1076"/>
          <ac:spMkLst>
            <pc:docMk/>
            <pc:sldMk cId="39538189" sldId="419"/>
            <ac:spMk id="7" creationId="{00000000-0000-0000-0000-000000000000}"/>
          </ac:spMkLst>
        </pc:spChg>
        <pc:picChg chg="add del mod">
          <ac:chgData name="Frederic ALLEZ" userId="08cfb873967b1874" providerId="LiveId" clId="{88C2F6FB-E852-4427-B2F0-FED054600DCA}" dt="2022-06-29T11:37:34.168" v="3909" actId="21"/>
          <ac:picMkLst>
            <pc:docMk/>
            <pc:sldMk cId="39538189" sldId="419"/>
            <ac:picMk id="8" creationId="{311E24F6-1945-6555-1CF7-D03BBD105C28}"/>
          </ac:picMkLst>
        </pc:picChg>
      </pc:sldChg>
      <pc:sldChg chg="modSp add mod">
        <pc:chgData name="Frederic ALLEZ" userId="08cfb873967b1874" providerId="LiveId" clId="{88C2F6FB-E852-4427-B2F0-FED054600DCA}" dt="2022-06-29T14:11:49.936" v="6183" actId="20577"/>
        <pc:sldMkLst>
          <pc:docMk/>
          <pc:sldMk cId="2212071116" sldId="419"/>
        </pc:sldMkLst>
        <pc:spChg chg="mod">
          <ac:chgData name="Frederic ALLEZ" userId="08cfb873967b1874" providerId="LiveId" clId="{88C2F6FB-E852-4427-B2F0-FED054600DCA}" dt="2022-06-29T12:57:51.219" v="6096" actId="20577"/>
          <ac:spMkLst>
            <pc:docMk/>
            <pc:sldMk cId="2212071116" sldId="419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4:11:49.936" v="6183" actId="20577"/>
          <ac:spMkLst>
            <pc:docMk/>
            <pc:sldMk cId="2212071116" sldId="419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3:02:51.910" v="6169" actId="20577"/>
          <ac:spMkLst>
            <pc:docMk/>
            <pc:sldMk cId="2212071116" sldId="419"/>
            <ac:spMk id="7" creationId="{00000000-0000-0000-0000-000000000000}"/>
          </ac:spMkLst>
        </pc:spChg>
      </pc:sldChg>
      <pc:sldChg chg="addSp modSp del mod">
        <pc:chgData name="Frederic ALLEZ" userId="08cfb873967b1874" providerId="LiveId" clId="{88C2F6FB-E852-4427-B2F0-FED054600DCA}" dt="2022-06-29T11:56:37.342" v="4686" actId="2696"/>
        <pc:sldMkLst>
          <pc:docMk/>
          <pc:sldMk cId="4108236201" sldId="420"/>
        </pc:sldMkLst>
        <pc:spChg chg="add mod">
          <ac:chgData name="Frederic ALLEZ" userId="08cfb873967b1874" providerId="LiveId" clId="{88C2F6FB-E852-4427-B2F0-FED054600DCA}" dt="2022-06-29T11:48:27.354" v="4157"/>
          <ac:spMkLst>
            <pc:docMk/>
            <pc:sldMk cId="4108236201" sldId="420"/>
            <ac:spMk id="7" creationId="{BB95BB32-8DDC-D050-F4E6-D0669B8CDD60}"/>
          </ac:spMkLst>
        </pc:spChg>
        <pc:picChg chg="mod modCrop">
          <ac:chgData name="Frederic ALLEZ" userId="08cfb873967b1874" providerId="LiveId" clId="{88C2F6FB-E852-4427-B2F0-FED054600DCA}" dt="2022-06-29T11:48:42.596" v="4160" actId="1076"/>
          <ac:picMkLst>
            <pc:docMk/>
            <pc:sldMk cId="4108236201" sldId="420"/>
            <ac:picMk id="4" creationId="{00000000-0000-0000-0000-000000000000}"/>
          </ac:picMkLst>
        </pc:picChg>
      </pc:sldChg>
      <pc:sldChg chg="addSp modSp mod">
        <pc:chgData name="Frederic ALLEZ" userId="08cfb873967b1874" providerId="LiveId" clId="{88C2F6FB-E852-4427-B2F0-FED054600DCA}" dt="2022-06-29T12:00:47.829" v="4782" actId="20577"/>
        <pc:sldMkLst>
          <pc:docMk/>
          <pc:sldMk cId="1906768750" sldId="421"/>
        </pc:sldMkLst>
        <pc:spChg chg="mod">
          <ac:chgData name="Frederic ALLEZ" userId="08cfb873967b1874" providerId="LiveId" clId="{88C2F6FB-E852-4427-B2F0-FED054600DCA}" dt="2022-06-29T11:51:13.369" v="4482" actId="1076"/>
          <ac:spMkLst>
            <pc:docMk/>
            <pc:sldMk cId="1906768750" sldId="421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00:47.829" v="4782" actId="20577"/>
          <ac:spMkLst>
            <pc:docMk/>
            <pc:sldMk cId="1906768750" sldId="421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1:51:35.987" v="4504" actId="20577"/>
          <ac:spMkLst>
            <pc:docMk/>
            <pc:sldMk cId="1906768750" sldId="421"/>
            <ac:spMk id="6" creationId="{00000000-0000-0000-0000-000000000000}"/>
          </ac:spMkLst>
        </pc:spChg>
        <pc:picChg chg="add mod modCrop">
          <ac:chgData name="Frederic ALLEZ" userId="08cfb873967b1874" providerId="LiveId" clId="{88C2F6FB-E852-4427-B2F0-FED054600DCA}" dt="2022-06-29T12:00:34.817" v="4778" actId="1076"/>
          <ac:picMkLst>
            <pc:docMk/>
            <pc:sldMk cId="1906768750" sldId="421"/>
            <ac:picMk id="3" creationId="{5563F663-BA66-29B0-BA03-8182C12B87F6}"/>
          </ac:picMkLst>
        </pc:picChg>
      </pc:sldChg>
      <pc:sldChg chg="addSp delSp modSp del mod">
        <pc:chgData name="Frederic ALLEZ" userId="08cfb873967b1874" providerId="LiveId" clId="{88C2F6FB-E852-4427-B2F0-FED054600DCA}" dt="2022-06-29T09:34:57.638" v="2024" actId="2696"/>
        <pc:sldMkLst>
          <pc:docMk/>
          <pc:sldMk cId="40505513" sldId="422"/>
        </pc:sldMkLst>
        <pc:spChg chg="mod">
          <ac:chgData name="Frederic ALLEZ" userId="08cfb873967b1874" providerId="LiveId" clId="{88C2F6FB-E852-4427-B2F0-FED054600DCA}" dt="2022-06-28T15:00:19.722" v="875" actId="1076"/>
          <ac:spMkLst>
            <pc:docMk/>
            <pc:sldMk cId="40505513" sldId="422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08:53:31.453" v="1730" actId="20577"/>
          <ac:spMkLst>
            <pc:docMk/>
            <pc:sldMk cId="40505513" sldId="422"/>
            <ac:spMk id="5" creationId="{00000000-0000-0000-0000-000000000000}"/>
          </ac:spMkLst>
        </pc:spChg>
        <pc:spChg chg="del mod">
          <ac:chgData name="Frederic ALLEZ" userId="08cfb873967b1874" providerId="LiveId" clId="{88C2F6FB-E852-4427-B2F0-FED054600DCA}" dt="2022-06-29T08:47:46.986" v="1346" actId="478"/>
          <ac:spMkLst>
            <pc:docMk/>
            <pc:sldMk cId="40505513" sldId="422"/>
            <ac:spMk id="6" creationId="{00000000-0000-0000-0000-000000000000}"/>
          </ac:spMkLst>
        </pc:spChg>
        <pc:spChg chg="add mod">
          <ac:chgData name="Frederic ALLEZ" userId="08cfb873967b1874" providerId="LiveId" clId="{88C2F6FB-E852-4427-B2F0-FED054600DCA}" dt="2022-06-29T08:48:21.584" v="1436" actId="20577"/>
          <ac:spMkLst>
            <pc:docMk/>
            <pc:sldMk cId="40505513" sldId="422"/>
            <ac:spMk id="7" creationId="{EBD23764-1A08-48F2-6121-C271245AB4BE}"/>
          </ac:spMkLst>
        </pc:spChg>
      </pc:sldChg>
      <pc:sldChg chg="modSp add mod ord">
        <pc:chgData name="Frederic ALLEZ" userId="08cfb873967b1874" providerId="LiveId" clId="{88C2F6FB-E852-4427-B2F0-FED054600DCA}" dt="2022-06-29T12:11:16.502" v="4816" actId="20577"/>
        <pc:sldMkLst>
          <pc:docMk/>
          <pc:sldMk cId="893964965" sldId="422"/>
        </pc:sldMkLst>
        <pc:spChg chg="mod">
          <ac:chgData name="Frederic ALLEZ" userId="08cfb873967b1874" providerId="LiveId" clId="{88C2F6FB-E852-4427-B2F0-FED054600DCA}" dt="2022-06-29T09:36:49.214" v="2080" actId="6549"/>
          <ac:spMkLst>
            <pc:docMk/>
            <pc:sldMk cId="893964965" sldId="422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11:16.502" v="4816" actId="20577"/>
          <ac:spMkLst>
            <pc:docMk/>
            <pc:sldMk cId="893964965" sldId="422"/>
            <ac:spMk id="5" creationId="{00000000-0000-0000-0000-000000000000}"/>
          </ac:spMkLst>
        </pc:spChg>
      </pc:sldChg>
      <pc:sldChg chg="del">
        <pc:chgData name="Frederic ALLEZ" userId="08cfb873967b1874" providerId="LiveId" clId="{88C2F6FB-E852-4427-B2F0-FED054600DCA}" dt="2022-06-29T11:34:14.608" v="3830" actId="47"/>
        <pc:sldMkLst>
          <pc:docMk/>
          <pc:sldMk cId="1697305079" sldId="423"/>
        </pc:sldMkLst>
      </pc:sldChg>
      <pc:sldChg chg="addSp delSp modSp mod">
        <pc:chgData name="Frederic ALLEZ" userId="08cfb873967b1874" providerId="LiveId" clId="{88C2F6FB-E852-4427-B2F0-FED054600DCA}" dt="2022-06-29T13:01:31.555" v="6138" actId="20577"/>
        <pc:sldMkLst>
          <pc:docMk/>
          <pc:sldMk cId="574589495" sldId="425"/>
        </pc:sldMkLst>
        <pc:spChg chg="mod">
          <ac:chgData name="Frederic ALLEZ" userId="08cfb873967b1874" providerId="LiveId" clId="{88C2F6FB-E852-4427-B2F0-FED054600DCA}" dt="2022-06-29T11:58:58.434" v="4770" actId="20577"/>
          <ac:spMkLst>
            <pc:docMk/>
            <pc:sldMk cId="574589495" sldId="425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3:01:31.555" v="6138" actId="20577"/>
          <ac:spMkLst>
            <pc:docMk/>
            <pc:sldMk cId="574589495" sldId="425"/>
            <ac:spMk id="6" creationId="{00000000-0000-0000-0000-000000000000}"/>
          </ac:spMkLst>
        </pc:spChg>
        <pc:spChg chg="add mod">
          <ac:chgData name="Frederic ALLEZ" userId="08cfb873967b1874" providerId="LiveId" clId="{88C2F6FB-E852-4427-B2F0-FED054600DCA}" dt="2022-06-29T11:53:21.381" v="4679" actId="20577"/>
          <ac:spMkLst>
            <pc:docMk/>
            <pc:sldMk cId="574589495" sldId="425"/>
            <ac:spMk id="8" creationId="{6A47E42E-4C8C-F4A2-108C-2843D0F1B960}"/>
          </ac:spMkLst>
        </pc:spChg>
        <pc:spChg chg="add mod">
          <ac:chgData name="Frederic ALLEZ" userId="08cfb873967b1874" providerId="LiveId" clId="{88C2F6FB-E852-4427-B2F0-FED054600DCA}" dt="2022-06-29T11:58:53.517" v="4766" actId="20577"/>
          <ac:spMkLst>
            <pc:docMk/>
            <pc:sldMk cId="574589495" sldId="425"/>
            <ac:spMk id="10" creationId="{9C769211-8F77-DB21-30D0-BFDF6AC89D04}"/>
          </ac:spMkLst>
        </pc:spChg>
        <pc:picChg chg="del mod">
          <ac:chgData name="Frederic ALLEZ" userId="08cfb873967b1874" providerId="LiveId" clId="{88C2F6FB-E852-4427-B2F0-FED054600DCA}" dt="2022-06-29T11:53:29.358" v="4681" actId="478"/>
          <ac:picMkLst>
            <pc:docMk/>
            <pc:sldMk cId="574589495" sldId="425"/>
            <ac:picMk id="7" creationId="{00000000-0000-0000-0000-000000000000}"/>
          </ac:picMkLst>
        </pc:picChg>
        <pc:picChg chg="add mod">
          <ac:chgData name="Frederic ALLEZ" userId="08cfb873967b1874" providerId="LiveId" clId="{88C2F6FB-E852-4427-B2F0-FED054600DCA}" dt="2022-06-29T11:56:51.899" v="4687" actId="1076"/>
          <ac:picMkLst>
            <pc:docMk/>
            <pc:sldMk cId="574589495" sldId="425"/>
            <ac:picMk id="9" creationId="{7B98227A-6D69-CCAF-9D4A-D8281797DC84}"/>
          </ac:picMkLst>
        </pc:picChg>
      </pc:sldChg>
      <pc:sldChg chg="addSp delSp modSp add del mod">
        <pc:chgData name="Frederic ALLEZ" userId="08cfb873967b1874" providerId="LiveId" clId="{88C2F6FB-E852-4427-B2F0-FED054600DCA}" dt="2022-06-29T11:32:58.600" v="3824" actId="47"/>
        <pc:sldMkLst>
          <pc:docMk/>
          <pc:sldMk cId="987223925" sldId="426"/>
        </pc:sldMkLst>
        <pc:spChg chg="mod">
          <ac:chgData name="Frederic ALLEZ" userId="08cfb873967b1874" providerId="LiveId" clId="{88C2F6FB-E852-4427-B2F0-FED054600DCA}" dt="2022-06-29T10:15:10.618" v="2448" actId="20577"/>
          <ac:spMkLst>
            <pc:docMk/>
            <pc:sldMk cId="987223925" sldId="426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0:16:44.614" v="2560" actId="20577"/>
          <ac:spMkLst>
            <pc:docMk/>
            <pc:sldMk cId="987223925" sldId="426"/>
            <ac:spMk id="6" creationId="{00000000-0000-0000-0000-000000000000}"/>
          </ac:spMkLst>
        </pc:spChg>
        <pc:spChg chg="add mod">
          <ac:chgData name="Frederic ALLEZ" userId="08cfb873967b1874" providerId="LiveId" clId="{88C2F6FB-E852-4427-B2F0-FED054600DCA}" dt="2022-06-28T14:39:53.717" v="334" actId="20577"/>
          <ac:spMkLst>
            <pc:docMk/>
            <pc:sldMk cId="987223925" sldId="426"/>
            <ac:spMk id="8" creationId="{E0D2EE3C-599F-81B2-88FA-2C2B72CB7438}"/>
          </ac:spMkLst>
        </pc:spChg>
        <pc:picChg chg="del">
          <ac:chgData name="Frederic ALLEZ" userId="08cfb873967b1874" providerId="LiveId" clId="{88C2F6FB-E852-4427-B2F0-FED054600DCA}" dt="2022-06-28T14:37:40.691" v="283" actId="478"/>
          <ac:picMkLst>
            <pc:docMk/>
            <pc:sldMk cId="987223925" sldId="426"/>
            <ac:picMk id="4" creationId="{00000000-0000-0000-0000-000000000000}"/>
          </ac:picMkLst>
        </pc:picChg>
        <pc:picChg chg="add mod">
          <ac:chgData name="Frederic ALLEZ" userId="08cfb873967b1874" providerId="LiveId" clId="{88C2F6FB-E852-4427-B2F0-FED054600DCA}" dt="2022-06-28T14:39:16.470" v="317" actId="1076"/>
          <ac:picMkLst>
            <pc:docMk/>
            <pc:sldMk cId="987223925" sldId="426"/>
            <ac:picMk id="7" creationId="{03FC8FAB-36F2-589A-5551-BE18245C0380}"/>
          </ac:picMkLst>
        </pc:picChg>
      </pc:sldChg>
      <pc:sldChg chg="addSp delSp modSp add del mod">
        <pc:chgData name="Frederic ALLEZ" userId="08cfb873967b1874" providerId="LiveId" clId="{88C2F6FB-E852-4427-B2F0-FED054600DCA}" dt="2022-06-29T11:33:03.515" v="3825" actId="47"/>
        <pc:sldMkLst>
          <pc:docMk/>
          <pc:sldMk cId="3013511160" sldId="427"/>
        </pc:sldMkLst>
        <pc:spChg chg="mod">
          <ac:chgData name="Frederic ALLEZ" userId="08cfb873967b1874" providerId="LiveId" clId="{88C2F6FB-E852-4427-B2F0-FED054600DCA}" dt="2022-06-29T10:15:21.360" v="2452" actId="20577"/>
          <ac:spMkLst>
            <pc:docMk/>
            <pc:sldMk cId="3013511160" sldId="427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0:15:45.948" v="2490" actId="20577"/>
          <ac:spMkLst>
            <pc:docMk/>
            <pc:sldMk cId="3013511160" sldId="427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8T14:41:39.298" v="417" actId="20577"/>
          <ac:spMkLst>
            <pc:docMk/>
            <pc:sldMk cId="3013511160" sldId="427"/>
            <ac:spMk id="8" creationId="{E0D2EE3C-599F-81B2-88FA-2C2B72CB7438}"/>
          </ac:spMkLst>
        </pc:spChg>
        <pc:picChg chg="del">
          <ac:chgData name="Frederic ALLEZ" userId="08cfb873967b1874" providerId="LiveId" clId="{88C2F6FB-E852-4427-B2F0-FED054600DCA}" dt="2022-06-28T14:40:39.266" v="336" actId="478"/>
          <ac:picMkLst>
            <pc:docMk/>
            <pc:sldMk cId="3013511160" sldId="427"/>
            <ac:picMk id="7" creationId="{03FC8FAB-36F2-589A-5551-BE18245C0380}"/>
          </ac:picMkLst>
        </pc:picChg>
        <pc:picChg chg="add mod">
          <ac:chgData name="Frederic ALLEZ" userId="08cfb873967b1874" providerId="LiveId" clId="{88C2F6FB-E852-4427-B2F0-FED054600DCA}" dt="2022-06-28T14:40:51.557" v="340" actId="1076"/>
          <ac:picMkLst>
            <pc:docMk/>
            <pc:sldMk cId="3013511160" sldId="427"/>
            <ac:picMk id="9" creationId="{ED179D06-50EE-0CE9-FAAF-947391CEF21C}"/>
          </ac:picMkLst>
        </pc:picChg>
      </pc:sldChg>
      <pc:sldChg chg="delSp modSp del mod ord">
        <pc:chgData name="Frederic ALLEZ" userId="08cfb873967b1874" providerId="LiveId" clId="{88C2F6FB-E852-4427-B2F0-FED054600DCA}" dt="2022-06-29T09:48:06.785" v="2089" actId="47"/>
        <pc:sldMkLst>
          <pc:docMk/>
          <pc:sldMk cId="2897041655" sldId="428"/>
        </pc:sldMkLst>
        <pc:spChg chg="mod">
          <ac:chgData name="Frederic ALLEZ" userId="08cfb873967b1874" providerId="LiveId" clId="{88C2F6FB-E852-4427-B2F0-FED054600DCA}" dt="2022-06-29T09:24:29.381" v="2021" actId="20577"/>
          <ac:spMkLst>
            <pc:docMk/>
            <pc:sldMk cId="2897041655" sldId="428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09:24:02.665" v="2017" actId="20577"/>
          <ac:spMkLst>
            <pc:docMk/>
            <pc:sldMk cId="2897041655" sldId="428"/>
            <ac:spMk id="7" creationId="{00000000-0000-0000-0000-000000000000}"/>
          </ac:spMkLst>
        </pc:spChg>
        <pc:spChg chg="del">
          <ac:chgData name="Frederic ALLEZ" userId="08cfb873967b1874" providerId="LiveId" clId="{88C2F6FB-E852-4427-B2F0-FED054600DCA}" dt="2022-06-29T08:19:31.563" v="1341" actId="478"/>
          <ac:spMkLst>
            <pc:docMk/>
            <pc:sldMk cId="2897041655" sldId="428"/>
            <ac:spMk id="8" creationId="{681AB552-D604-1132-E2BE-19E6C8149D62}"/>
          </ac:spMkLst>
        </pc:spChg>
      </pc:sldChg>
      <pc:sldChg chg="add">
        <pc:chgData name="Frederic ALLEZ" userId="08cfb873967b1874" providerId="LiveId" clId="{88C2F6FB-E852-4427-B2F0-FED054600DCA}" dt="2022-06-29T09:35:08.403" v="2025"/>
        <pc:sldMkLst>
          <pc:docMk/>
          <pc:sldMk cId="869502357" sldId="429"/>
        </pc:sldMkLst>
      </pc:sldChg>
      <pc:sldChg chg="addSp modSp add del mod">
        <pc:chgData name="Frederic ALLEZ" userId="08cfb873967b1874" providerId="LiveId" clId="{88C2F6FB-E852-4427-B2F0-FED054600DCA}" dt="2022-06-29T09:34:57.638" v="2024" actId="2696"/>
        <pc:sldMkLst>
          <pc:docMk/>
          <pc:sldMk cId="4164625225" sldId="429"/>
        </pc:sldMkLst>
        <pc:spChg chg="mod">
          <ac:chgData name="Frederic ALLEZ" userId="08cfb873967b1874" providerId="LiveId" clId="{88C2F6FB-E852-4427-B2F0-FED054600DCA}" dt="2022-06-29T08:53:15.715" v="1719" actId="1076"/>
          <ac:spMkLst>
            <pc:docMk/>
            <pc:sldMk cId="4164625225" sldId="429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08:53:38.149" v="1734" actId="20577"/>
          <ac:spMkLst>
            <pc:docMk/>
            <pc:sldMk cId="4164625225" sldId="429"/>
            <ac:spMk id="5" creationId="{00000000-0000-0000-0000-000000000000}"/>
          </ac:spMkLst>
        </pc:spChg>
        <pc:picChg chg="add mod modCrop">
          <ac:chgData name="Frederic ALLEZ" userId="08cfb873967b1874" providerId="LiveId" clId="{88C2F6FB-E852-4427-B2F0-FED054600DCA}" dt="2022-06-29T09:15:46.694" v="1748" actId="1076"/>
          <ac:picMkLst>
            <pc:docMk/>
            <pc:sldMk cId="4164625225" sldId="429"/>
            <ac:picMk id="3" creationId="{27C6B0AD-5C67-BD12-73A2-24B6F529EB1E}"/>
          </ac:picMkLst>
        </pc:picChg>
      </pc:sldChg>
      <pc:sldChg chg="add">
        <pc:chgData name="Frederic ALLEZ" userId="08cfb873967b1874" providerId="LiveId" clId="{88C2F6FB-E852-4427-B2F0-FED054600DCA}" dt="2022-06-29T09:35:08.403" v="2025"/>
        <pc:sldMkLst>
          <pc:docMk/>
          <pc:sldMk cId="494593965" sldId="430"/>
        </pc:sldMkLst>
      </pc:sldChg>
      <pc:sldChg chg="addSp delSp modSp del mod">
        <pc:chgData name="Frederic ALLEZ" userId="08cfb873967b1874" providerId="LiveId" clId="{88C2F6FB-E852-4427-B2F0-FED054600DCA}" dt="2022-06-29T09:34:57.638" v="2024" actId="2696"/>
        <pc:sldMkLst>
          <pc:docMk/>
          <pc:sldMk cId="865943239" sldId="430"/>
        </pc:sldMkLst>
        <pc:spChg chg="mod">
          <ac:chgData name="Frederic ALLEZ" userId="08cfb873967b1874" providerId="LiveId" clId="{88C2F6FB-E852-4427-B2F0-FED054600DCA}" dt="2022-06-29T08:53:54.535" v="1738" actId="20577"/>
          <ac:spMkLst>
            <pc:docMk/>
            <pc:sldMk cId="865943239" sldId="430"/>
            <ac:spMk id="5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08:53:56.723" v="1739" actId="478"/>
          <ac:picMkLst>
            <pc:docMk/>
            <pc:sldMk cId="865943239" sldId="430"/>
            <ac:picMk id="3" creationId="{27C6B0AD-5C67-BD12-73A2-24B6F529EB1E}"/>
          </ac:picMkLst>
        </pc:picChg>
        <pc:picChg chg="add mod modCrop">
          <ac:chgData name="Frederic ALLEZ" userId="08cfb873967b1874" providerId="LiveId" clId="{88C2F6FB-E852-4427-B2F0-FED054600DCA}" dt="2022-06-29T09:15:54.179" v="1750" actId="14100"/>
          <ac:picMkLst>
            <pc:docMk/>
            <pc:sldMk cId="865943239" sldId="430"/>
            <ac:picMk id="6" creationId="{508D97CC-9C75-BF68-40D8-DB7784671F4F}"/>
          </ac:picMkLst>
        </pc:picChg>
      </pc:sldChg>
      <pc:sldChg chg="modSp add del mod">
        <pc:chgData name="Frederic ALLEZ" userId="08cfb873967b1874" providerId="LiveId" clId="{88C2F6FB-E852-4427-B2F0-FED054600DCA}" dt="2022-06-29T09:34:57.638" v="2024" actId="2696"/>
        <pc:sldMkLst>
          <pc:docMk/>
          <pc:sldMk cId="475074894" sldId="431"/>
        </pc:sldMkLst>
        <pc:spChg chg="mod">
          <ac:chgData name="Frederic ALLEZ" userId="08cfb873967b1874" providerId="LiveId" clId="{88C2F6FB-E852-4427-B2F0-FED054600DCA}" dt="2022-06-29T09:16:09.654" v="1753" actId="20577"/>
          <ac:spMkLst>
            <pc:docMk/>
            <pc:sldMk cId="475074894" sldId="431"/>
            <ac:spMk id="5" creationId="{00000000-0000-0000-0000-000000000000}"/>
          </ac:spMkLst>
        </pc:spChg>
      </pc:sldChg>
      <pc:sldChg chg="add">
        <pc:chgData name="Frederic ALLEZ" userId="08cfb873967b1874" providerId="LiveId" clId="{88C2F6FB-E852-4427-B2F0-FED054600DCA}" dt="2022-06-29T09:35:08.403" v="2025"/>
        <pc:sldMkLst>
          <pc:docMk/>
          <pc:sldMk cId="1109917672" sldId="431"/>
        </pc:sldMkLst>
      </pc:sldChg>
      <pc:sldChg chg="add">
        <pc:chgData name="Frederic ALLEZ" userId="08cfb873967b1874" providerId="LiveId" clId="{88C2F6FB-E852-4427-B2F0-FED054600DCA}" dt="2022-06-29T09:35:08.403" v="2025"/>
        <pc:sldMkLst>
          <pc:docMk/>
          <pc:sldMk cId="2533959468" sldId="432"/>
        </pc:sldMkLst>
      </pc:sldChg>
      <pc:sldChg chg="addSp delSp modSp add del mod">
        <pc:chgData name="Frederic ALLEZ" userId="08cfb873967b1874" providerId="LiveId" clId="{88C2F6FB-E852-4427-B2F0-FED054600DCA}" dt="2022-06-29T09:34:57.638" v="2024" actId="2696"/>
        <pc:sldMkLst>
          <pc:docMk/>
          <pc:sldMk cId="2642774272" sldId="432"/>
        </pc:sldMkLst>
        <pc:spChg chg="mod">
          <ac:chgData name="Frederic ALLEZ" userId="08cfb873967b1874" providerId="LiveId" clId="{88C2F6FB-E852-4427-B2F0-FED054600DCA}" dt="2022-06-29T09:16:45.411" v="1756" actId="20577"/>
          <ac:spMkLst>
            <pc:docMk/>
            <pc:sldMk cId="2642774272" sldId="432"/>
            <ac:spMk id="5" creationId="{00000000-0000-0000-0000-000000000000}"/>
          </ac:spMkLst>
        </pc:spChg>
        <pc:picChg chg="add mod modCrop">
          <ac:chgData name="Frederic ALLEZ" userId="08cfb873967b1874" providerId="LiveId" clId="{88C2F6FB-E852-4427-B2F0-FED054600DCA}" dt="2022-06-29T09:20:49.054" v="1762" actId="1076"/>
          <ac:picMkLst>
            <pc:docMk/>
            <pc:sldMk cId="2642774272" sldId="432"/>
            <ac:picMk id="3" creationId="{ED2EE3D0-E1F4-C67C-FA8F-D3D3E891E78A}"/>
          </ac:picMkLst>
        </pc:picChg>
        <pc:picChg chg="del">
          <ac:chgData name="Frederic ALLEZ" userId="08cfb873967b1874" providerId="LiveId" clId="{88C2F6FB-E852-4427-B2F0-FED054600DCA}" dt="2022-06-29T09:16:47.720" v="1757" actId="478"/>
          <ac:picMkLst>
            <pc:docMk/>
            <pc:sldMk cId="2642774272" sldId="432"/>
            <ac:picMk id="6" creationId="{508D97CC-9C75-BF68-40D8-DB7784671F4F}"/>
          </ac:picMkLst>
        </pc:picChg>
      </pc:sldChg>
      <pc:sldChg chg="modSp add mod">
        <pc:chgData name="Frederic ALLEZ" userId="08cfb873967b1874" providerId="LiveId" clId="{88C2F6FB-E852-4427-B2F0-FED054600DCA}" dt="2022-06-29T14:12:00.168" v="6197" actId="20577"/>
        <pc:sldMkLst>
          <pc:docMk/>
          <pc:sldMk cId="426086018" sldId="433"/>
        </pc:sldMkLst>
        <pc:spChg chg="mod">
          <ac:chgData name="Frederic ALLEZ" userId="08cfb873967b1874" providerId="LiveId" clId="{88C2F6FB-E852-4427-B2F0-FED054600DCA}" dt="2022-06-29T12:58:05.539" v="6112" actId="20577"/>
          <ac:spMkLst>
            <pc:docMk/>
            <pc:sldMk cId="426086018" sldId="433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4:12:00.168" v="6197" actId="20577"/>
          <ac:spMkLst>
            <pc:docMk/>
            <pc:sldMk cId="426086018" sldId="433"/>
            <ac:spMk id="6" creationId="{00000000-0000-0000-0000-000000000000}"/>
          </ac:spMkLst>
        </pc:spChg>
      </pc:sldChg>
      <pc:sldChg chg="modSp add del mod">
        <pc:chgData name="Frederic ALLEZ" userId="08cfb873967b1874" providerId="LiveId" clId="{88C2F6FB-E852-4427-B2F0-FED054600DCA}" dt="2022-06-29T12:00:56.098" v="4783" actId="2696"/>
        <pc:sldMkLst>
          <pc:docMk/>
          <pc:sldMk cId="628704786" sldId="433"/>
        </pc:sldMkLst>
        <pc:spChg chg="mod">
          <ac:chgData name="Frederic ALLEZ" userId="08cfb873967b1874" providerId="LiveId" clId="{88C2F6FB-E852-4427-B2F0-FED054600DCA}" dt="2022-06-29T10:32:03.833" v="3260" actId="20577"/>
          <ac:spMkLst>
            <pc:docMk/>
            <pc:sldMk cId="628704786" sldId="433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0:31:50.844" v="3256" actId="20577"/>
          <ac:spMkLst>
            <pc:docMk/>
            <pc:sldMk cId="628704786" sldId="433"/>
            <ac:spMk id="7" creationId="{00000000-0000-0000-0000-000000000000}"/>
          </ac:spMkLst>
        </pc:spChg>
      </pc:sldChg>
      <pc:sldChg chg="del">
        <pc:chgData name="Frederic ALLEZ" userId="08cfb873967b1874" providerId="LiveId" clId="{88C2F6FB-E852-4427-B2F0-FED054600DCA}" dt="2022-06-29T09:56:58.119" v="2119" actId="2696"/>
        <pc:sldMkLst>
          <pc:docMk/>
          <pc:sldMk cId="1915343523" sldId="433"/>
        </pc:sldMkLst>
      </pc:sldChg>
      <pc:sldChg chg="modSp del mod">
        <pc:chgData name="Frederic ALLEZ" userId="08cfb873967b1874" providerId="LiveId" clId="{88C2F6FB-E852-4427-B2F0-FED054600DCA}" dt="2022-06-29T09:48:17.612" v="2090" actId="47"/>
        <pc:sldMkLst>
          <pc:docMk/>
          <pc:sldMk cId="4046744699" sldId="433"/>
        </pc:sldMkLst>
        <pc:spChg chg="mod">
          <ac:chgData name="Frederic ALLEZ" userId="08cfb873967b1874" providerId="LiveId" clId="{88C2F6FB-E852-4427-B2F0-FED054600DCA}" dt="2022-06-29T09:47:46.578" v="2088" actId="20577"/>
          <ac:spMkLst>
            <pc:docMk/>
            <pc:sldMk cId="4046744699" sldId="433"/>
            <ac:spMk id="5" creationId="{00000000-0000-0000-0000-000000000000}"/>
          </ac:spMkLst>
        </pc:spChg>
      </pc:sldChg>
      <pc:sldChg chg="addSp delSp modSp mod">
        <pc:chgData name="Frederic ALLEZ" userId="08cfb873967b1874" providerId="LiveId" clId="{88C2F6FB-E852-4427-B2F0-FED054600DCA}" dt="2022-06-29T12:09:21.007" v="4793" actId="14100"/>
        <pc:sldMkLst>
          <pc:docMk/>
          <pc:sldMk cId="46364225" sldId="434"/>
        </pc:sldMkLst>
        <pc:spChg chg="mod">
          <ac:chgData name="Frederic ALLEZ" userId="08cfb873967b1874" providerId="LiveId" clId="{88C2F6FB-E852-4427-B2F0-FED054600DCA}" dt="2022-06-29T11:45:01.434" v="4094" actId="20577"/>
          <ac:spMkLst>
            <pc:docMk/>
            <pc:sldMk cId="46364225" sldId="434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0:00:04.990" v="2122" actId="20577"/>
          <ac:spMkLst>
            <pc:docMk/>
            <pc:sldMk cId="46364225" sldId="434"/>
            <ac:spMk id="5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10:00:09.510" v="2123" actId="478"/>
          <ac:picMkLst>
            <pc:docMk/>
            <pc:sldMk cId="46364225" sldId="434"/>
            <ac:picMk id="3" creationId="{ED2EE3D0-E1F4-C67C-FA8F-D3D3E891E78A}"/>
          </ac:picMkLst>
        </pc:picChg>
        <pc:picChg chg="add del mod">
          <ac:chgData name="Frederic ALLEZ" userId="08cfb873967b1874" providerId="LiveId" clId="{88C2F6FB-E852-4427-B2F0-FED054600DCA}" dt="2022-06-29T12:08:20.954" v="4785" actId="478"/>
          <ac:picMkLst>
            <pc:docMk/>
            <pc:sldMk cId="46364225" sldId="434"/>
            <ac:picMk id="6" creationId="{2F1A3FEA-4979-F9E9-9D6D-F57B41887C7B}"/>
          </ac:picMkLst>
        </pc:picChg>
        <pc:picChg chg="add mod modCrop">
          <ac:chgData name="Frederic ALLEZ" userId="08cfb873967b1874" providerId="LiveId" clId="{88C2F6FB-E852-4427-B2F0-FED054600DCA}" dt="2022-06-29T12:09:21.007" v="4793" actId="14100"/>
          <ac:picMkLst>
            <pc:docMk/>
            <pc:sldMk cId="46364225" sldId="434"/>
            <ac:picMk id="8" creationId="{533D68DB-5CB4-B46F-AF0E-DAD323FC1EAA}"/>
          </ac:picMkLst>
        </pc:picChg>
      </pc:sldChg>
      <pc:sldChg chg="addSp delSp modSp add del mod">
        <pc:chgData name="Frederic ALLEZ" userId="08cfb873967b1874" providerId="LiveId" clId="{88C2F6FB-E852-4427-B2F0-FED054600DCA}" dt="2022-06-29T10:13:25.330" v="2401" actId="47"/>
        <pc:sldMkLst>
          <pc:docMk/>
          <pc:sldMk cId="2557165703" sldId="435"/>
        </pc:sldMkLst>
        <pc:spChg chg="mod">
          <ac:chgData name="Frederic ALLEZ" userId="08cfb873967b1874" providerId="LiveId" clId="{88C2F6FB-E852-4427-B2F0-FED054600DCA}" dt="2022-06-29T10:02:45.271" v="2311" actId="20577"/>
          <ac:spMkLst>
            <pc:docMk/>
            <pc:sldMk cId="2557165703" sldId="435"/>
            <ac:spMk id="5" creationId="{00000000-0000-0000-0000-000000000000}"/>
          </ac:spMkLst>
        </pc:spChg>
        <pc:picChg chg="add mod modCrop">
          <ac:chgData name="Frederic ALLEZ" userId="08cfb873967b1874" providerId="LiveId" clId="{88C2F6FB-E852-4427-B2F0-FED054600DCA}" dt="2022-06-29T10:10:49.163" v="2386" actId="1076"/>
          <ac:picMkLst>
            <pc:docMk/>
            <pc:sldMk cId="2557165703" sldId="435"/>
            <ac:picMk id="3" creationId="{FB0771CD-72A8-199C-696F-8145DB009C57}"/>
          </ac:picMkLst>
        </pc:picChg>
        <pc:picChg chg="del">
          <ac:chgData name="Frederic ALLEZ" userId="08cfb873967b1874" providerId="LiveId" clId="{88C2F6FB-E852-4427-B2F0-FED054600DCA}" dt="2022-06-29T10:02:41.496" v="2309" actId="478"/>
          <ac:picMkLst>
            <pc:docMk/>
            <pc:sldMk cId="2557165703" sldId="435"/>
            <ac:picMk id="6" creationId="{2F1A3FEA-4979-F9E9-9D6D-F57B41887C7B}"/>
          </ac:picMkLst>
        </pc:picChg>
      </pc:sldChg>
      <pc:sldChg chg="addSp delSp modSp add mod">
        <pc:chgData name="Frederic ALLEZ" userId="08cfb873967b1874" providerId="LiveId" clId="{88C2F6FB-E852-4427-B2F0-FED054600DCA}" dt="2022-06-29T11:33:23.964" v="3828" actId="14100"/>
        <pc:sldMkLst>
          <pc:docMk/>
          <pc:sldMk cId="2918394786" sldId="436"/>
        </pc:sldMkLst>
        <pc:spChg chg="mod">
          <ac:chgData name="Frederic ALLEZ" userId="08cfb873967b1874" providerId="LiveId" clId="{88C2F6FB-E852-4427-B2F0-FED054600DCA}" dt="2022-06-29T10:13:07.329" v="2400" actId="1076"/>
          <ac:spMkLst>
            <pc:docMk/>
            <pc:sldMk cId="2918394786" sldId="436"/>
            <ac:spMk id="4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0:09:09.189" v="2380" actId="20577"/>
          <ac:spMkLst>
            <pc:docMk/>
            <pc:sldMk cId="2918394786" sldId="436"/>
            <ac:spMk id="5" creationId="{00000000-0000-0000-0000-000000000000}"/>
          </ac:spMkLst>
        </pc:spChg>
        <pc:picChg chg="add mod ord">
          <ac:chgData name="Frederic ALLEZ" userId="08cfb873967b1874" providerId="LiveId" clId="{88C2F6FB-E852-4427-B2F0-FED054600DCA}" dt="2022-06-29T11:33:23.964" v="3828" actId="14100"/>
          <ac:picMkLst>
            <pc:docMk/>
            <pc:sldMk cId="2918394786" sldId="436"/>
            <ac:picMk id="3" creationId="{F0FB3AAB-04F9-EE54-5B68-C1D22770EE64}"/>
          </ac:picMkLst>
        </pc:picChg>
        <pc:picChg chg="del">
          <ac:chgData name="Frederic ALLEZ" userId="08cfb873967b1874" providerId="LiveId" clId="{88C2F6FB-E852-4427-B2F0-FED054600DCA}" dt="2022-06-29T10:09:02.770" v="2378" actId="478"/>
          <ac:picMkLst>
            <pc:docMk/>
            <pc:sldMk cId="2918394786" sldId="436"/>
            <ac:picMk id="6" creationId="{2F1A3FEA-4979-F9E9-9D6D-F57B41887C7B}"/>
          </ac:picMkLst>
        </pc:picChg>
      </pc:sldChg>
      <pc:sldChg chg="addSp modSp add mod">
        <pc:chgData name="Frederic ALLEZ" userId="08cfb873967b1874" providerId="LiveId" clId="{88C2F6FB-E852-4427-B2F0-FED054600DCA}" dt="2022-06-29T12:55:09.409" v="6076"/>
        <pc:sldMkLst>
          <pc:docMk/>
          <pc:sldMk cId="2029239797" sldId="437"/>
        </pc:sldMkLst>
        <pc:spChg chg="mod">
          <ac:chgData name="Frederic ALLEZ" userId="08cfb873967b1874" providerId="LiveId" clId="{88C2F6FB-E852-4427-B2F0-FED054600DCA}" dt="2022-06-29T12:50:24.188" v="5929" actId="20577"/>
          <ac:spMkLst>
            <pc:docMk/>
            <pc:sldMk cId="2029239797" sldId="437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5:09.409" v="6076"/>
          <ac:spMkLst>
            <pc:docMk/>
            <pc:sldMk cId="2029239797" sldId="437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2:56.641" v="6036" actId="6549"/>
          <ac:spMkLst>
            <pc:docMk/>
            <pc:sldMk cId="2029239797" sldId="437"/>
            <ac:spMk id="7" creationId="{00000000-0000-0000-0000-000000000000}"/>
          </ac:spMkLst>
        </pc:spChg>
        <pc:picChg chg="add mod modCrop">
          <ac:chgData name="Frederic ALLEZ" userId="08cfb873967b1874" providerId="LiveId" clId="{88C2F6FB-E852-4427-B2F0-FED054600DCA}" dt="2022-06-29T10:28:50.643" v="3060" actId="1076"/>
          <ac:picMkLst>
            <pc:docMk/>
            <pc:sldMk cId="2029239797" sldId="437"/>
            <ac:picMk id="3" creationId="{FCCE648E-9D07-67A9-CE23-D7C22C5A9481}"/>
          </ac:picMkLst>
        </pc:picChg>
      </pc:sldChg>
      <pc:sldChg chg="modSp add del mod">
        <pc:chgData name="Frederic ALLEZ" userId="08cfb873967b1874" providerId="LiveId" clId="{88C2F6FB-E852-4427-B2F0-FED054600DCA}" dt="2022-06-29T11:42:47.542" v="4036" actId="2696"/>
        <pc:sldMkLst>
          <pc:docMk/>
          <pc:sldMk cId="679173561" sldId="438"/>
        </pc:sldMkLst>
        <pc:spChg chg="mod">
          <ac:chgData name="Frederic ALLEZ" userId="08cfb873967b1874" providerId="LiveId" clId="{88C2F6FB-E852-4427-B2F0-FED054600DCA}" dt="2022-06-29T10:32:17.064" v="3263" actId="20577"/>
          <ac:spMkLst>
            <pc:docMk/>
            <pc:sldMk cId="679173561" sldId="438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1:42:34" v="4035" actId="20577"/>
          <ac:spMkLst>
            <pc:docMk/>
            <pc:sldMk cId="679173561" sldId="438"/>
            <ac:spMk id="7" creationId="{00000000-0000-0000-0000-000000000000}"/>
          </ac:spMkLst>
        </pc:spChg>
      </pc:sldChg>
      <pc:sldChg chg="addSp delSp modSp add mod">
        <pc:chgData name="Frederic ALLEZ" userId="08cfb873967b1874" providerId="LiveId" clId="{88C2F6FB-E852-4427-B2F0-FED054600DCA}" dt="2022-06-29T12:55:15.861" v="6077"/>
        <pc:sldMkLst>
          <pc:docMk/>
          <pc:sldMk cId="335140855" sldId="439"/>
        </pc:sldMkLst>
        <pc:spChg chg="mod">
          <ac:chgData name="Frederic ALLEZ" userId="08cfb873967b1874" providerId="LiveId" clId="{88C2F6FB-E852-4427-B2F0-FED054600DCA}" dt="2022-06-29T12:51:06.838" v="5932" actId="20577"/>
          <ac:spMkLst>
            <pc:docMk/>
            <pc:sldMk cId="335140855" sldId="439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5:15.861" v="6077"/>
          <ac:spMkLst>
            <pc:docMk/>
            <pc:sldMk cId="335140855" sldId="439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41:25.221" v="5556" actId="20577"/>
          <ac:spMkLst>
            <pc:docMk/>
            <pc:sldMk cId="335140855" sldId="439"/>
            <ac:spMk id="7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11:03:25.281" v="3414" actId="478"/>
          <ac:picMkLst>
            <pc:docMk/>
            <pc:sldMk cId="335140855" sldId="439"/>
            <ac:picMk id="3" creationId="{FCCE648E-9D07-67A9-CE23-D7C22C5A9481}"/>
          </ac:picMkLst>
        </pc:picChg>
        <pc:picChg chg="add mod modCrop">
          <ac:chgData name="Frederic ALLEZ" userId="08cfb873967b1874" providerId="LiveId" clId="{88C2F6FB-E852-4427-B2F0-FED054600DCA}" dt="2022-06-29T11:04:03.786" v="3421" actId="1076"/>
          <ac:picMkLst>
            <pc:docMk/>
            <pc:sldMk cId="335140855" sldId="439"/>
            <ac:picMk id="4" creationId="{03D93EDA-E9B6-29E7-9B98-A89A5C3C33D3}"/>
          </ac:picMkLst>
        </pc:picChg>
      </pc:sldChg>
      <pc:sldChg chg="modSp add mod">
        <pc:chgData name="Frederic ALLEZ" userId="08cfb873967b1874" providerId="LiveId" clId="{88C2F6FB-E852-4427-B2F0-FED054600DCA}" dt="2022-06-29T12:55:21.226" v="6078"/>
        <pc:sldMkLst>
          <pc:docMk/>
          <pc:sldMk cId="601801166" sldId="440"/>
        </pc:sldMkLst>
        <pc:spChg chg="mod">
          <ac:chgData name="Frederic ALLEZ" userId="08cfb873967b1874" providerId="LiveId" clId="{88C2F6FB-E852-4427-B2F0-FED054600DCA}" dt="2022-06-29T12:54:20.049" v="6041"/>
          <ac:spMkLst>
            <pc:docMk/>
            <pc:sldMk cId="601801166" sldId="440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5:21.226" v="6078"/>
          <ac:spMkLst>
            <pc:docMk/>
            <pc:sldMk cId="601801166" sldId="440"/>
            <ac:spMk id="6" creationId="{00000000-0000-0000-0000-000000000000}"/>
          </ac:spMkLst>
        </pc:spChg>
      </pc:sldChg>
      <pc:sldChg chg="delSp modSp add del mod">
        <pc:chgData name="Frederic ALLEZ" userId="08cfb873967b1874" providerId="LiveId" clId="{88C2F6FB-E852-4427-B2F0-FED054600DCA}" dt="2022-06-29T11:09:38.387" v="3787" actId="2696"/>
        <pc:sldMkLst>
          <pc:docMk/>
          <pc:sldMk cId="996021169" sldId="440"/>
        </pc:sldMkLst>
        <pc:spChg chg="mod">
          <ac:chgData name="Frederic ALLEZ" userId="08cfb873967b1874" providerId="LiveId" clId="{88C2F6FB-E852-4427-B2F0-FED054600DCA}" dt="2022-06-29T11:08:41.157" v="3785" actId="20577"/>
          <ac:spMkLst>
            <pc:docMk/>
            <pc:sldMk cId="996021169" sldId="440"/>
            <ac:spMk id="5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11:08:43.363" v="3786" actId="478"/>
          <ac:picMkLst>
            <pc:docMk/>
            <pc:sldMk cId="996021169" sldId="440"/>
            <ac:picMk id="4" creationId="{03D93EDA-E9B6-29E7-9B98-A89A5C3C33D3}"/>
          </ac:picMkLst>
        </pc:picChg>
      </pc:sldChg>
      <pc:sldChg chg="addSp delSp modSp del mod">
        <pc:chgData name="Frederic ALLEZ" userId="08cfb873967b1874" providerId="LiveId" clId="{88C2F6FB-E852-4427-B2F0-FED054600DCA}" dt="2022-06-29T12:53:59.530" v="6037" actId="2696"/>
        <pc:sldMkLst>
          <pc:docMk/>
          <pc:sldMk cId="1682243235" sldId="440"/>
        </pc:sldMkLst>
        <pc:spChg chg="mod">
          <ac:chgData name="Frederic ALLEZ" userId="08cfb873967b1874" providerId="LiveId" clId="{88C2F6FB-E852-4427-B2F0-FED054600DCA}" dt="2022-06-29T12:49:09.823" v="5832" actId="20577"/>
          <ac:spMkLst>
            <pc:docMk/>
            <pc:sldMk cId="1682243235" sldId="440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18:46.535" v="5023" actId="20577"/>
          <ac:spMkLst>
            <pc:docMk/>
            <pc:sldMk cId="1682243235" sldId="440"/>
            <ac:spMk id="7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12:15:42.172" v="4843" actId="478"/>
          <ac:picMkLst>
            <pc:docMk/>
            <pc:sldMk cId="1682243235" sldId="440"/>
            <ac:picMk id="4" creationId="{03D93EDA-E9B6-29E7-9B98-A89A5C3C33D3}"/>
          </ac:picMkLst>
        </pc:picChg>
        <pc:picChg chg="add mod">
          <ac:chgData name="Frederic ALLEZ" userId="08cfb873967b1874" providerId="LiveId" clId="{88C2F6FB-E852-4427-B2F0-FED054600DCA}" dt="2022-06-29T12:16:57.099" v="4855"/>
          <ac:picMkLst>
            <pc:docMk/>
            <pc:sldMk cId="1682243235" sldId="440"/>
            <ac:picMk id="8" creationId="{E3433326-B51E-06C2-B4E4-A10E8B87ED96}"/>
          </ac:picMkLst>
        </pc:picChg>
      </pc:sldChg>
      <pc:sldChg chg="modSp del mod">
        <pc:chgData name="Frederic ALLEZ" userId="08cfb873967b1874" providerId="LiveId" clId="{88C2F6FB-E852-4427-B2F0-FED054600DCA}" dt="2022-06-29T11:47:48.542" v="4156" actId="47"/>
        <pc:sldMkLst>
          <pc:docMk/>
          <pc:sldMk cId="2797950923" sldId="440"/>
        </pc:sldMkLst>
        <pc:spChg chg="mod">
          <ac:chgData name="Frederic ALLEZ" userId="08cfb873967b1874" providerId="LiveId" clId="{88C2F6FB-E852-4427-B2F0-FED054600DCA}" dt="2022-06-29T11:47:27.947" v="4139" actId="20577"/>
          <ac:spMkLst>
            <pc:docMk/>
            <pc:sldMk cId="2797950923" sldId="440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1:47:36.834" v="4155" actId="20577"/>
          <ac:spMkLst>
            <pc:docMk/>
            <pc:sldMk cId="2797950923" sldId="440"/>
            <ac:spMk id="7" creationId="{00000000-0000-0000-0000-000000000000}"/>
          </ac:spMkLst>
        </pc:spChg>
      </pc:sldChg>
      <pc:sldChg chg="del">
        <pc:chgData name="Frederic ALLEZ" userId="08cfb873967b1874" providerId="LiveId" clId="{88C2F6FB-E852-4427-B2F0-FED054600DCA}" dt="2022-06-29T11:46:43.355" v="4135" actId="2696"/>
        <pc:sldMkLst>
          <pc:docMk/>
          <pc:sldMk cId="3669284846" sldId="440"/>
        </pc:sldMkLst>
      </pc:sldChg>
      <pc:sldChg chg="addSp delSp modSp add del mod">
        <pc:chgData name="Frederic ALLEZ" userId="08cfb873967b1874" providerId="LiveId" clId="{88C2F6FB-E852-4427-B2F0-FED054600DCA}" dt="2022-06-29T12:18:50.129" v="5024" actId="47"/>
        <pc:sldMkLst>
          <pc:docMk/>
          <pc:sldMk cId="368772930" sldId="441"/>
        </pc:sldMkLst>
        <pc:spChg chg="mod">
          <ac:chgData name="Frederic ALLEZ" userId="08cfb873967b1874" providerId="LiveId" clId="{88C2F6FB-E852-4427-B2F0-FED054600DCA}" dt="2022-06-29T12:16:41.364" v="4853" actId="1076"/>
          <ac:spMkLst>
            <pc:docMk/>
            <pc:sldMk cId="368772930" sldId="441"/>
            <ac:spMk id="7" creationId="{00000000-0000-0000-0000-000000000000}"/>
          </ac:spMkLst>
        </pc:spChg>
        <pc:picChg chg="add del mod modCrop">
          <ac:chgData name="Frederic ALLEZ" userId="08cfb873967b1874" providerId="LiveId" clId="{88C2F6FB-E852-4427-B2F0-FED054600DCA}" dt="2022-06-29T12:16:54.532" v="4854" actId="21"/>
          <ac:picMkLst>
            <pc:docMk/>
            <pc:sldMk cId="368772930" sldId="441"/>
            <ac:picMk id="3" creationId="{2D9257E4-F614-CAB3-044E-FBD762629351}"/>
          </ac:picMkLst>
        </pc:picChg>
        <pc:picChg chg="del">
          <ac:chgData name="Frederic ALLEZ" userId="08cfb873967b1874" providerId="LiveId" clId="{88C2F6FB-E852-4427-B2F0-FED054600DCA}" dt="2022-06-29T12:15:46.609" v="4845" actId="478"/>
          <ac:picMkLst>
            <pc:docMk/>
            <pc:sldMk cId="368772930" sldId="441"/>
            <ac:picMk id="4" creationId="{03D93EDA-E9B6-29E7-9B98-A89A5C3C33D3}"/>
          </ac:picMkLst>
        </pc:picChg>
      </pc:sldChg>
      <pc:sldChg chg="delSp add del mod">
        <pc:chgData name="Frederic ALLEZ" userId="08cfb873967b1874" providerId="LiveId" clId="{88C2F6FB-E852-4427-B2F0-FED054600DCA}" dt="2022-06-29T12:31:31.037" v="5548" actId="2696"/>
        <pc:sldMkLst>
          <pc:docMk/>
          <pc:sldMk cId="4245198945" sldId="441"/>
        </pc:sldMkLst>
        <pc:picChg chg="del">
          <ac:chgData name="Frederic ALLEZ" userId="08cfb873967b1874" providerId="LiveId" clId="{88C2F6FB-E852-4427-B2F0-FED054600DCA}" dt="2022-06-29T12:25:28.223" v="5058" actId="478"/>
          <ac:picMkLst>
            <pc:docMk/>
            <pc:sldMk cId="4245198945" sldId="441"/>
            <ac:picMk id="3" creationId="{FCCE648E-9D07-67A9-CE23-D7C22C5A9481}"/>
          </ac:picMkLst>
        </pc:picChg>
      </pc:sldChg>
      <pc:sldChg chg="modSp add mod">
        <pc:chgData name="Frederic ALLEZ" userId="08cfb873967b1874" providerId="LiveId" clId="{88C2F6FB-E852-4427-B2F0-FED054600DCA}" dt="2022-06-29T12:55:27.066" v="6079"/>
        <pc:sldMkLst>
          <pc:docMk/>
          <pc:sldMk cId="1584129343" sldId="442"/>
        </pc:sldMkLst>
        <pc:spChg chg="mod">
          <ac:chgData name="Frederic ALLEZ" userId="08cfb873967b1874" providerId="LiveId" clId="{88C2F6FB-E852-4427-B2F0-FED054600DCA}" dt="2022-06-29T12:54:27.495" v="6043" actId="20577"/>
          <ac:spMkLst>
            <pc:docMk/>
            <pc:sldMk cId="1584129343" sldId="442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5:27.066" v="6079"/>
          <ac:spMkLst>
            <pc:docMk/>
            <pc:sldMk cId="1584129343" sldId="442"/>
            <ac:spMk id="6" creationId="{00000000-0000-0000-0000-000000000000}"/>
          </ac:spMkLst>
        </pc:spChg>
      </pc:sldChg>
      <pc:sldChg chg="addSp delSp modSp add del mod">
        <pc:chgData name="Frederic ALLEZ" userId="08cfb873967b1874" providerId="LiveId" clId="{88C2F6FB-E852-4427-B2F0-FED054600DCA}" dt="2022-06-29T12:33:19.532" v="5551" actId="2696"/>
        <pc:sldMkLst>
          <pc:docMk/>
          <pc:sldMk cId="3207250457" sldId="442"/>
        </pc:sldMkLst>
        <pc:spChg chg="mod">
          <ac:chgData name="Frederic ALLEZ" userId="08cfb873967b1874" providerId="LiveId" clId="{88C2F6FB-E852-4427-B2F0-FED054600DCA}" dt="2022-06-29T12:32:30.377" v="5550" actId="20577"/>
          <ac:spMkLst>
            <pc:docMk/>
            <pc:sldMk cId="3207250457" sldId="442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31:14.601" v="5547" actId="20577"/>
          <ac:spMkLst>
            <pc:docMk/>
            <pc:sldMk cId="3207250457" sldId="442"/>
            <ac:spMk id="7" creationId="{00000000-0000-0000-0000-000000000000}"/>
          </ac:spMkLst>
        </pc:spChg>
        <pc:picChg chg="del">
          <ac:chgData name="Frederic ALLEZ" userId="08cfb873967b1874" providerId="LiveId" clId="{88C2F6FB-E852-4427-B2F0-FED054600DCA}" dt="2022-06-29T12:25:32.613" v="5060" actId="478"/>
          <ac:picMkLst>
            <pc:docMk/>
            <pc:sldMk cId="3207250457" sldId="442"/>
            <ac:picMk id="3" creationId="{FCCE648E-9D07-67A9-CE23-D7C22C5A9481}"/>
          </ac:picMkLst>
        </pc:picChg>
        <pc:picChg chg="add del mod modCrop">
          <ac:chgData name="Frederic ALLEZ" userId="08cfb873967b1874" providerId="LiveId" clId="{88C2F6FB-E852-4427-B2F0-FED054600DCA}" dt="2022-06-29T12:26:12.146" v="5063" actId="478"/>
          <ac:picMkLst>
            <pc:docMk/>
            <pc:sldMk cId="3207250457" sldId="442"/>
            <ac:picMk id="4" creationId="{30D42E70-1B89-F8B9-074F-55CF98EDBE63}"/>
          </ac:picMkLst>
        </pc:picChg>
        <pc:picChg chg="add mod modCrop">
          <ac:chgData name="Frederic ALLEZ" userId="08cfb873967b1874" providerId="LiveId" clId="{88C2F6FB-E852-4427-B2F0-FED054600DCA}" dt="2022-06-29T12:26:49.313" v="5071" actId="1076"/>
          <ac:picMkLst>
            <pc:docMk/>
            <pc:sldMk cId="3207250457" sldId="442"/>
            <ac:picMk id="9" creationId="{EE75DB94-2064-CA4E-BE4D-289F41D62C81}"/>
          </ac:picMkLst>
        </pc:picChg>
        <pc:picChg chg="add mod modCrop">
          <ac:chgData name="Frederic ALLEZ" userId="08cfb873967b1874" providerId="LiveId" clId="{88C2F6FB-E852-4427-B2F0-FED054600DCA}" dt="2022-06-29T12:28:13.440" v="5081" actId="1076"/>
          <ac:picMkLst>
            <pc:docMk/>
            <pc:sldMk cId="3207250457" sldId="442"/>
            <ac:picMk id="11" creationId="{867B7B88-23CB-F292-CB9B-9EA41F4F3DDE}"/>
          </ac:picMkLst>
        </pc:picChg>
      </pc:sldChg>
      <pc:sldChg chg="addSp delSp modSp add mod">
        <pc:chgData name="Frederic ALLEZ" userId="08cfb873967b1874" providerId="LiveId" clId="{88C2F6FB-E852-4427-B2F0-FED054600DCA}" dt="2022-06-29T12:54:57.389" v="6074"/>
        <pc:sldMkLst>
          <pc:docMk/>
          <pc:sldMk cId="1065937587" sldId="443"/>
        </pc:sldMkLst>
        <pc:spChg chg="mod">
          <ac:chgData name="Frederic ALLEZ" userId="08cfb873967b1874" providerId="LiveId" clId="{88C2F6FB-E852-4427-B2F0-FED054600DCA}" dt="2022-06-29T12:50:03.513" v="5877" actId="20577"/>
          <ac:spMkLst>
            <pc:docMk/>
            <pc:sldMk cId="1065937587" sldId="443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4:57.389" v="6074"/>
          <ac:spMkLst>
            <pc:docMk/>
            <pc:sldMk cId="1065937587" sldId="443"/>
            <ac:spMk id="6" creationId="{00000000-0000-0000-0000-000000000000}"/>
          </ac:spMkLst>
        </pc:spChg>
        <pc:spChg chg="del mod">
          <ac:chgData name="Frederic ALLEZ" userId="08cfb873967b1874" providerId="LiveId" clId="{88C2F6FB-E852-4427-B2F0-FED054600DCA}" dt="2022-06-29T12:47:04.912" v="5561"/>
          <ac:spMkLst>
            <pc:docMk/>
            <pc:sldMk cId="1065937587" sldId="443"/>
            <ac:spMk id="7" creationId="{00000000-0000-0000-0000-000000000000}"/>
          </ac:spMkLst>
        </pc:spChg>
        <pc:picChg chg="add mod">
          <ac:chgData name="Frederic ALLEZ" userId="08cfb873967b1874" providerId="LiveId" clId="{88C2F6FB-E852-4427-B2F0-FED054600DCA}" dt="2022-06-29T12:47:09.537" v="5563" actId="1076"/>
          <ac:picMkLst>
            <pc:docMk/>
            <pc:sldMk cId="1065937587" sldId="443"/>
            <ac:picMk id="8" creationId="{AA64F450-8DA3-9BD6-8A17-23B5D209D76C}"/>
          </ac:picMkLst>
        </pc:picChg>
        <pc:picChg chg="add mod">
          <ac:chgData name="Frederic ALLEZ" userId="08cfb873967b1874" providerId="LiveId" clId="{88C2F6FB-E852-4427-B2F0-FED054600DCA}" dt="2022-06-29T12:47:22.280" v="5565" actId="1076"/>
          <ac:picMkLst>
            <pc:docMk/>
            <pc:sldMk cId="1065937587" sldId="443"/>
            <ac:picMk id="9" creationId="{A658BD58-9BD6-2DED-8B52-D0511C78EA3F}"/>
          </ac:picMkLst>
        </pc:picChg>
      </pc:sldChg>
      <pc:sldChg chg="modSp add mod">
        <pc:chgData name="Frederic ALLEZ" userId="08cfb873967b1874" providerId="LiveId" clId="{88C2F6FB-E852-4427-B2F0-FED054600DCA}" dt="2022-06-29T12:55:03.438" v="6075"/>
        <pc:sldMkLst>
          <pc:docMk/>
          <pc:sldMk cId="3497317037" sldId="444"/>
        </pc:sldMkLst>
        <pc:spChg chg="mod">
          <ac:chgData name="Frederic ALLEZ" userId="08cfb873967b1874" providerId="LiveId" clId="{88C2F6FB-E852-4427-B2F0-FED054600DCA}" dt="2022-06-29T12:50:13.309" v="5904" actId="20577"/>
          <ac:spMkLst>
            <pc:docMk/>
            <pc:sldMk cId="3497317037" sldId="444"/>
            <ac:spMk id="5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55:03.438" v="6075"/>
          <ac:spMkLst>
            <pc:docMk/>
            <pc:sldMk cId="3497317037" sldId="444"/>
            <ac:spMk id="6" creationId="{00000000-0000-0000-0000-000000000000}"/>
          </ac:spMkLst>
        </pc:spChg>
        <pc:spChg chg="mod">
          <ac:chgData name="Frederic ALLEZ" userId="08cfb873967b1874" providerId="LiveId" clId="{88C2F6FB-E852-4427-B2F0-FED054600DCA}" dt="2022-06-29T12:48:41.934" v="5822" actId="6549"/>
          <ac:spMkLst>
            <pc:docMk/>
            <pc:sldMk cId="3497317037" sldId="444"/>
            <ac:spMk id="7" creationId="{00000000-0000-0000-0000-000000000000}"/>
          </ac:spMkLst>
        </pc:spChg>
      </pc:sldChg>
    </pc:docChg>
  </pc:docChgLst>
  <pc:docChgLst>
    <pc:chgData name="Valerie Cambert" userId="073036226e65ac96" providerId="LiveId" clId="{8E2BE86A-E5A2-412E-B0CA-6110D3FC3924}"/>
    <pc:docChg chg="custSel modSld">
      <pc:chgData name="Valerie Cambert" userId="073036226e65ac96" providerId="LiveId" clId="{8E2BE86A-E5A2-412E-B0CA-6110D3FC3924}" dt="2022-09-09T15:38:33.194" v="23" actId="20577"/>
      <pc:docMkLst>
        <pc:docMk/>
      </pc:docMkLst>
      <pc:sldChg chg="modSp mod">
        <pc:chgData name="Valerie Cambert" userId="073036226e65ac96" providerId="LiveId" clId="{8E2BE86A-E5A2-412E-B0CA-6110D3FC3924}" dt="2022-09-09T15:38:05.349" v="19" actId="20577"/>
        <pc:sldMkLst>
          <pc:docMk/>
          <pc:sldMk cId="2212071116" sldId="419"/>
        </pc:sldMkLst>
        <pc:spChg chg="mod">
          <ac:chgData name="Valerie Cambert" userId="073036226e65ac96" providerId="LiveId" clId="{8E2BE86A-E5A2-412E-B0CA-6110D3FC3924}" dt="2022-09-09T15:38:05.349" v="19" actId="20577"/>
          <ac:spMkLst>
            <pc:docMk/>
            <pc:sldMk cId="2212071116" sldId="419"/>
            <ac:spMk id="6" creationId="{00000000-0000-0000-0000-000000000000}"/>
          </ac:spMkLst>
        </pc:spChg>
      </pc:sldChg>
      <pc:sldChg chg="modSp mod">
        <pc:chgData name="Valerie Cambert" userId="073036226e65ac96" providerId="LiveId" clId="{8E2BE86A-E5A2-412E-B0CA-6110D3FC3924}" dt="2022-09-09T15:36:20.640" v="12" actId="20577"/>
        <pc:sldMkLst>
          <pc:docMk/>
          <pc:sldMk cId="494593965" sldId="430"/>
        </pc:sldMkLst>
        <pc:spChg chg="mod">
          <ac:chgData name="Valerie Cambert" userId="073036226e65ac96" providerId="LiveId" clId="{8E2BE86A-E5A2-412E-B0CA-6110D3FC3924}" dt="2022-09-09T15:36:20.640" v="12" actId="20577"/>
          <ac:spMkLst>
            <pc:docMk/>
            <pc:sldMk cId="494593965" sldId="430"/>
            <ac:spMk id="7" creationId="{EBD23764-1A08-48F2-6121-C271245AB4BE}"/>
          </ac:spMkLst>
        </pc:spChg>
      </pc:sldChg>
      <pc:sldChg chg="modSp mod">
        <pc:chgData name="Valerie Cambert" userId="073036226e65ac96" providerId="LiveId" clId="{8E2BE86A-E5A2-412E-B0CA-6110D3FC3924}" dt="2022-09-09T15:38:33.194" v="23" actId="20577"/>
        <pc:sldMkLst>
          <pc:docMk/>
          <pc:sldMk cId="426086018" sldId="433"/>
        </pc:sldMkLst>
        <pc:spChg chg="mod">
          <ac:chgData name="Valerie Cambert" userId="073036226e65ac96" providerId="LiveId" clId="{8E2BE86A-E5A2-412E-B0CA-6110D3FC3924}" dt="2022-09-09T15:38:33.194" v="23" actId="20577"/>
          <ac:spMkLst>
            <pc:docMk/>
            <pc:sldMk cId="426086018" sldId="433"/>
            <ac:spMk id="6" creationId="{00000000-0000-0000-0000-000000000000}"/>
          </ac:spMkLst>
        </pc:spChg>
      </pc:sldChg>
      <pc:sldChg chg="addSp delSp modSp mod">
        <pc:chgData name="Valerie Cambert" userId="073036226e65ac96" providerId="LiveId" clId="{8E2BE86A-E5A2-412E-B0CA-6110D3FC3924}" dt="2022-09-09T15:36:37.302" v="14"/>
        <pc:sldMkLst>
          <pc:docMk/>
          <pc:sldMk cId="46364225" sldId="434"/>
        </pc:sldMkLst>
        <pc:spChg chg="add mod">
          <ac:chgData name="Valerie Cambert" userId="073036226e65ac96" providerId="LiveId" clId="{8E2BE86A-E5A2-412E-B0CA-6110D3FC3924}" dt="2022-09-09T15:36:37.302" v="14"/>
          <ac:spMkLst>
            <pc:docMk/>
            <pc:sldMk cId="46364225" sldId="434"/>
            <ac:spMk id="2" creationId="{50DF7FE3-AD1A-16ED-30BD-D022AB6D28C6}"/>
          </ac:spMkLst>
        </pc:spChg>
        <pc:spChg chg="del">
          <ac:chgData name="Valerie Cambert" userId="073036226e65ac96" providerId="LiveId" clId="{8E2BE86A-E5A2-412E-B0CA-6110D3FC3924}" dt="2022-09-09T15:36:36.594" v="13" actId="478"/>
          <ac:spMkLst>
            <pc:docMk/>
            <pc:sldMk cId="46364225" sldId="434"/>
            <ac:spMk id="7" creationId="{EBD23764-1A08-48F2-6121-C271245AB4BE}"/>
          </ac:spMkLst>
        </pc:spChg>
      </pc:sldChg>
      <pc:sldChg chg="addSp delSp modSp mod">
        <pc:chgData name="Valerie Cambert" userId="073036226e65ac96" providerId="LiveId" clId="{8E2BE86A-E5A2-412E-B0CA-6110D3FC3924}" dt="2022-09-09T15:36:45.836" v="16"/>
        <pc:sldMkLst>
          <pc:docMk/>
          <pc:sldMk cId="2918394786" sldId="436"/>
        </pc:sldMkLst>
        <pc:spChg chg="add mod">
          <ac:chgData name="Valerie Cambert" userId="073036226e65ac96" providerId="LiveId" clId="{8E2BE86A-E5A2-412E-B0CA-6110D3FC3924}" dt="2022-09-09T15:36:45.836" v="16"/>
          <ac:spMkLst>
            <pc:docMk/>
            <pc:sldMk cId="2918394786" sldId="436"/>
            <ac:spMk id="2" creationId="{9DA8C274-B339-EDEC-75CC-4BCA65A110DE}"/>
          </ac:spMkLst>
        </pc:spChg>
        <pc:spChg chg="del">
          <ac:chgData name="Valerie Cambert" userId="073036226e65ac96" providerId="LiveId" clId="{8E2BE86A-E5A2-412E-B0CA-6110D3FC3924}" dt="2022-09-09T15:36:45.137" v="15" actId="478"/>
          <ac:spMkLst>
            <pc:docMk/>
            <pc:sldMk cId="2918394786" sldId="436"/>
            <ac:spMk id="7" creationId="{EBD23764-1A08-48F2-6121-C271245AB4BE}"/>
          </ac:spMkLst>
        </pc:spChg>
      </pc:sldChg>
      <pc:sldChg chg="modSp mod">
        <pc:chgData name="Valerie Cambert" userId="073036226e65ac96" providerId="LiveId" clId="{8E2BE86A-E5A2-412E-B0CA-6110D3FC3924}" dt="2022-09-09T15:37:39.946" v="17" actId="1076"/>
        <pc:sldMkLst>
          <pc:docMk/>
          <pc:sldMk cId="601801166" sldId="440"/>
        </pc:sldMkLst>
        <pc:spChg chg="mod">
          <ac:chgData name="Valerie Cambert" userId="073036226e65ac96" providerId="LiveId" clId="{8E2BE86A-E5A2-412E-B0CA-6110D3FC3924}" dt="2022-09-09T15:37:39.946" v="17" actId="1076"/>
          <ac:spMkLst>
            <pc:docMk/>
            <pc:sldMk cId="601801166" sldId="440"/>
            <ac:spMk id="7" creationId="{00000000-0000-0000-0000-000000000000}"/>
          </ac:spMkLst>
        </pc:spChg>
      </pc:sldChg>
      <pc:sldChg chg="modSp mod">
        <pc:chgData name="Valerie Cambert" userId="073036226e65ac96" providerId="LiveId" clId="{8E2BE86A-E5A2-412E-B0CA-6110D3FC3924}" dt="2022-09-09T15:38:25.027" v="21" actId="20577"/>
        <pc:sldMkLst>
          <pc:docMk/>
          <pc:sldMk cId="3905183030" sldId="451"/>
        </pc:sldMkLst>
        <pc:spChg chg="mod">
          <ac:chgData name="Valerie Cambert" userId="073036226e65ac96" providerId="LiveId" clId="{8E2BE86A-E5A2-412E-B0CA-6110D3FC3924}" dt="2022-09-09T15:38:25.027" v="21" actId="20577"/>
          <ac:spMkLst>
            <pc:docMk/>
            <pc:sldMk cId="3905183030" sldId="451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620" y="2123853"/>
            <a:ext cx="7173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>
                <a:solidFill>
                  <a:schemeClr val="accent6">
                    <a:lumMod val="75000"/>
                  </a:schemeClr>
                </a:solidFill>
              </a:rPr>
              <a:t>Pilotage de la conformité et de la sureté des ouvrages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00264" y="548680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 dirty="0">
                <a:latin typeface="Arial Rounded MT Bold"/>
              </a:rPr>
              <a:t>Gestion post-évènements (4)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9063" y="5666932"/>
            <a:ext cx="7276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Interventions par année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la gestion de 4 évènements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A002E9-DE24-0A81-B86F-A4930DAFA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2" r="2809"/>
          <a:stretch/>
        </p:blipFill>
        <p:spPr>
          <a:xfrm>
            <a:off x="828789" y="1894024"/>
            <a:ext cx="7276148" cy="36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32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00264" y="548680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 dirty="0">
                <a:latin typeface="Arial Rounded MT Bold"/>
              </a:rPr>
              <a:t>Gestion post-évènements (5)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9063" y="5609530"/>
            <a:ext cx="7276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Programme infrastructure des actions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Suivi des actions associées à 4 évènements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613CFA-E5B4-7A8A-174A-033D9A01E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2" r="2671"/>
          <a:stretch/>
        </p:blipFill>
        <p:spPr>
          <a:xfrm>
            <a:off x="1039063" y="1974926"/>
            <a:ext cx="7007657" cy="35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24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91403" y="548680"/>
            <a:ext cx="7267289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EISH (4)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83913" y="5734006"/>
            <a:ext cx="7276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Suivi des actions post EISH.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Evènements importants pour la sécurité hydraulique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F9DEDD56-DA40-953C-9F6F-A78A6166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8" y="1747359"/>
            <a:ext cx="7093686" cy="39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37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Evènements précurseurs pour la sécurité hydraulique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8D97CC-9C75-BF68-40D8-DB7784671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7" t="23625" r="36994" b="28510"/>
          <a:stretch/>
        </p:blipFill>
        <p:spPr>
          <a:xfrm>
            <a:off x="4166955" y="1627376"/>
            <a:ext cx="4190615" cy="41299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1171" y="2168860"/>
            <a:ext cx="318148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EPSH sont recensés dans le cadre des VTA et des visites consécutives aux évènements : crues, …</a:t>
            </a:r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523705" y="413665"/>
            <a:ext cx="724070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EPSH (1)</a:t>
            </a:r>
          </a:p>
        </p:txBody>
      </p:sp>
    </p:spTree>
    <p:extLst>
      <p:ext uri="{BB962C8B-B14F-4D97-AF65-F5344CB8AC3E}">
        <p14:creationId xmlns:p14="http://schemas.microsoft.com/office/powerpoint/2010/main" val="4945939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017" y="4509120"/>
            <a:ext cx="812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Les actions de résolution des ESH sont associées à celles-ci via leur champ Objet.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3D68DB-5CB4-B46F-AF0E-DAD323FC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" t="10625" r="579" b="43875"/>
          <a:stretch/>
        </p:blipFill>
        <p:spPr>
          <a:xfrm>
            <a:off x="296525" y="1717428"/>
            <a:ext cx="8582201" cy="2231372"/>
          </a:xfrm>
          <a:prstGeom prst="rect">
            <a:avLst/>
          </a:prstGeom>
        </p:spPr>
      </p:pic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505984" y="413665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EPSH (2)</a:t>
            </a:r>
          </a:p>
        </p:txBody>
      </p:sp>
      <p:sp>
        <p:nvSpPr>
          <p:cNvPr id="2" name="Espace réservé de la date 13">
            <a:extLst>
              <a:ext uri="{FF2B5EF4-FFF2-40B4-BE49-F238E27FC236}">
                <a16:creationId xmlns:a16="http://schemas.microsoft.com/office/drawing/2014/main" id="{50DF7FE3-AD1A-16ED-30BD-D022AB6D2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Evènements précurseurs pour la sécurité hydraulique</a:t>
            </a:r>
          </a:p>
        </p:txBody>
      </p:sp>
    </p:spTree>
    <p:extLst>
      <p:ext uri="{BB962C8B-B14F-4D97-AF65-F5344CB8AC3E}">
        <p14:creationId xmlns:p14="http://schemas.microsoft.com/office/powerpoint/2010/main" val="4636422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FB3AAB-04F9-EE54-5B68-C1D22770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70" y="1600899"/>
            <a:ext cx="7830870" cy="44048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56865" y="3203167"/>
            <a:ext cx="477053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La réalisation des actions associées aux EPSH permet leur résolution.</a:t>
            </a:r>
          </a:p>
        </p:txBody>
      </p:sp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1523705" y="413665"/>
            <a:ext cx="724070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EPSH (3)</a:t>
            </a:r>
          </a:p>
        </p:txBody>
      </p:sp>
      <p:sp>
        <p:nvSpPr>
          <p:cNvPr id="2" name="Espace réservé de la date 13">
            <a:extLst>
              <a:ext uri="{FF2B5EF4-FFF2-40B4-BE49-F238E27FC236}">
                <a16:creationId xmlns:a16="http://schemas.microsoft.com/office/drawing/2014/main" id="{9DA8C274-B339-EDEC-75CC-4BCA65A11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Evènements précurseurs pour la sécurité hydraulique</a:t>
            </a:r>
          </a:p>
        </p:txBody>
      </p:sp>
    </p:spTree>
    <p:extLst>
      <p:ext uri="{BB962C8B-B14F-4D97-AF65-F5344CB8AC3E}">
        <p14:creationId xmlns:p14="http://schemas.microsoft.com/office/powerpoint/2010/main" val="29183947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Configuration (1)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6" y="6202889"/>
            <a:ext cx="666074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Configuration des obligations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1583795"/>
            <a:ext cx="6841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permet-il grâce à une table de donner en fonction de la classe de l’ouvrage la liste des obligations (administratives) à respecter ?</a:t>
            </a:r>
          </a:p>
        </p:txBody>
      </p:sp>
    </p:spTree>
    <p:extLst>
      <p:ext uri="{BB962C8B-B14F-4D97-AF65-F5344CB8AC3E}">
        <p14:creationId xmlns:p14="http://schemas.microsoft.com/office/powerpoint/2010/main" val="18210073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Configuration (2)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Configuration des obligations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64F450-8DA3-9BD6-8A17-23B5D209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79" t="18903" r="22625" b="-1345"/>
          <a:stretch/>
        </p:blipFill>
        <p:spPr bwMode="auto">
          <a:xfrm>
            <a:off x="566555" y="1537201"/>
            <a:ext cx="4241800" cy="4918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58BD58-9BD6-2DED-8B52-D0511C78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6" t="19193" r="21398" b="9851"/>
          <a:stretch/>
        </p:blipFill>
        <p:spPr bwMode="auto">
          <a:xfrm>
            <a:off x="4809182" y="1705744"/>
            <a:ext cx="3911600" cy="3615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93758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Configuration (3)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Configuration des obligations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2952" y="5314051"/>
            <a:ext cx="85431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Configuration de l'action principale prescription DREAL PI  : liste des obligations (VTA, Actualisation de l’étude de dangers, …)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770DBEA1-48E3-C67D-6E26-B122CFB4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24" y="1508127"/>
            <a:ext cx="6579779" cy="36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70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Configuration (4)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1651" y="6202889"/>
            <a:ext cx="760707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Configuration des obligations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3676" y="4181538"/>
            <a:ext cx="756252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Ajuster la 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"/>
              </a:rPr>
              <a:t>périodicité des 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obligations récurrentes (VTA tous les 5 ans pour les ouvrages de catégorie C, actualisation de l'étude de dangers, …) et prendre en compte les exceptions demandées par la DREAL.</a:t>
            </a:r>
          </a:p>
        </p:txBody>
      </p:sp>
      <p:pic>
        <p:nvPicPr>
          <p:cNvPr id="2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243FF188-D8BE-A959-7543-AB5357B4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02898"/>
            <a:ext cx="8830339" cy="14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97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953725"/>
            <a:ext cx="7772400" cy="1362075"/>
          </a:xfrm>
        </p:spPr>
        <p:txBody>
          <a:bodyPr/>
          <a:lstStyle/>
          <a:p>
            <a:r>
              <a:rPr lang="fr-FR"/>
              <a:t>Pilotage de la conformité et de la sureté des ouvrages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983887" cy="2925647"/>
          </a:xfrm>
        </p:spPr>
        <p:txBody>
          <a:bodyPr>
            <a:normAutofit fontScale="92500"/>
          </a:bodyPr>
          <a:lstStyle/>
          <a:p>
            <a:r>
              <a:rPr lang="fr-FR"/>
              <a:t>Recensement et suivi des Evènements pour la Sécurité Hydraulique</a:t>
            </a:r>
          </a:p>
          <a:p>
            <a:r>
              <a:rPr lang="fr-FR"/>
              <a:t>Configuration des obligations</a:t>
            </a:r>
          </a:p>
          <a:p>
            <a:r>
              <a:rPr lang="fr-FR"/>
              <a:t>Suivi des actions</a:t>
            </a:r>
          </a:p>
          <a:p>
            <a:r>
              <a:rPr lang="fr-FR"/>
              <a:t>Notifications</a:t>
            </a:r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Configuration (5)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1651" y="6202889"/>
            <a:ext cx="760707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Configuration des obligations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8517" y="5610017"/>
            <a:ext cx="79346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Ajuster la date de fin prévue pour chaque obligation.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6543EDAF-4ADC-266C-D212-29735A2A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71" y="1647783"/>
            <a:ext cx="7013943" cy="37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0116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Suivi des actions (1)</a:t>
            </a:r>
            <a:endParaRPr lang="fr-FR" b="1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Suivi des actions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47E42E-4C8C-F4A2-108C-2843D0F1B960}"/>
              </a:ext>
            </a:extLst>
          </p:cNvPr>
          <p:cNvSpPr txBox="1"/>
          <p:nvPr/>
        </p:nvSpPr>
        <p:spPr>
          <a:xfrm>
            <a:off x="1059502" y="2371685"/>
            <a:ext cx="693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permet-il de réaliser un changement d’état, ajout d’un commentaire, mise à jour d’une échéance ?</a:t>
            </a:r>
            <a:endParaRPr lang="fr-F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894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Suivi des actions (2)</a:t>
            </a:r>
            <a:endParaRPr lang="fr-FR" b="1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Suivi des actions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769211-8F77-DB21-30D0-BFDF6AC89D04}"/>
              </a:ext>
            </a:extLst>
          </p:cNvPr>
          <p:cNvSpPr txBox="1"/>
          <p:nvPr/>
        </p:nvSpPr>
        <p:spPr>
          <a:xfrm>
            <a:off x="1201269" y="5756612"/>
            <a:ext cx="7568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Changement d’état, main courante, modification d’une échéance.</a:t>
            </a:r>
            <a:endParaRPr lang="fr-F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4E6E0F2F-0F41-5917-7EB8-112CAFAC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3" y="1711917"/>
            <a:ext cx="7102548" cy="39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7309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Notifications (1)</a:t>
            </a:r>
            <a:endParaRPr lang="fr-FR" b="1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Notifications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0897" y="2522302"/>
            <a:ext cx="6930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permet-il de lancer des alertes sur la production des rapports de sur certaines échéances : alertes envoyées par mail ? Administration des alertes.</a:t>
            </a:r>
            <a:endParaRPr lang="fr-F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6875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Notifications (2)</a:t>
            </a:r>
            <a:endParaRPr lang="fr-FR" b="1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Notifications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2176" y="5508279"/>
            <a:ext cx="69307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Notification des alertes sur les actions à réaliser lors de la connexion.</a:t>
            </a:r>
            <a:endParaRPr lang="fr-FR" sz="1800">
              <a:solidFill>
                <a:schemeClr val="accent4">
                  <a:lumMod val="75000"/>
                </a:schemeClr>
              </a:solidFill>
              <a:effectLst/>
              <a:latin typeface="Arial Rounded M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52E216F0-04D5-7498-38D8-B13CA270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8" y="2081477"/>
            <a:ext cx="8493640" cy="29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366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98154" y="413665"/>
            <a:ext cx="763056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Autres questions (1)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Autres questions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2303" y="2374485"/>
            <a:ext cx="762891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Pour chaque obligation règlementaire, l’outil permet-il de faire une saisie des actions sous forme de formulaires (listes ou saisie libre) ?</a:t>
            </a:r>
          </a:p>
          <a:p>
            <a:pPr marL="342900" indent="-342900" algn="l">
              <a:buClr>
                <a:srgbClr val="0070C0"/>
              </a:buClr>
              <a:buFont typeface="Wingdings,Sans-Serif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"/>
              </a:rPr>
              <a:t>L'outil permet-il de créer des formulaires personnalisés (listes paramétrées et calculées sur la base d’informations issues de la base de paramètres, champs libres, calcul, localisation, import d’autres outils, </a:t>
            </a:r>
            <a:r>
              <a:rPr lang="fr-FR" err="1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"/>
              </a:rPr>
              <a:t>etc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"/>
              </a:rPr>
              <a:t> ?)</a:t>
            </a:r>
            <a:endParaRPr lang="en-US">
              <a:solidFill>
                <a:schemeClr val="accent4">
                  <a:lumMod val="75000"/>
                </a:schemeClr>
              </a:solidFill>
              <a:latin typeface="Arial Rounded MT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7111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13340" y="413665"/>
            <a:ext cx="7515382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b="1">
                <a:latin typeface="Arial Rounded MT Bold"/>
              </a:rPr>
              <a:t>Autres questions (2)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Autres questions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8768" y="4811113"/>
            <a:ext cx="760233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formulaires de saisie des actions sont configurables pour chaque utilisateur. 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Des champs libres (de type texte, nombre, calcul, …) peuvent être ajoutés.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65C924-2959-3166-DCDB-0528B9D78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9" b="54217"/>
          <a:stretch/>
        </p:blipFill>
        <p:spPr>
          <a:xfrm>
            <a:off x="2287773" y="1773941"/>
            <a:ext cx="4148697" cy="28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303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Autre question (2)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Autres questions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1583795"/>
            <a:ext cx="684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permet-il de créer des formulaires personnalisés (listes paramétrées et calculées sur la base d’informations issues de la base de paramètres, champs libres, calcul, localisation, import d’autres outils, </a:t>
            </a:r>
            <a:r>
              <a:rPr lang="fr-FR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etc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?)</a:t>
            </a:r>
          </a:p>
        </p:txBody>
      </p:sp>
    </p:spTree>
    <p:extLst>
      <p:ext uri="{BB962C8B-B14F-4D97-AF65-F5344CB8AC3E}">
        <p14:creationId xmlns:p14="http://schemas.microsoft.com/office/powerpoint/2010/main" val="4260860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16705" y="548680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ESH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51007" y="1808820"/>
            <a:ext cx="6841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L’outil permet-il de lier aux actions un recensement et un suivi des EISH (Evènement important pour la sécurité hydraulique) et EPSH (Evènement précurseur à la sécurité hydraulique)? Ce recensement comprend les informations suivantes: type évènement, ouvrage, date, couleur, commentaire, lien hypertexte vers BDO.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Evènements importants pour la sécurité hydraulique</a:t>
            </a:r>
          </a:p>
        </p:txBody>
      </p:sp>
    </p:spTree>
    <p:extLst>
      <p:ext uri="{BB962C8B-B14F-4D97-AF65-F5344CB8AC3E}">
        <p14:creationId xmlns:p14="http://schemas.microsoft.com/office/powerpoint/2010/main" val="8939649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62287" y="548680"/>
            <a:ext cx="7196405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EISH (1)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81379" y="5361867"/>
            <a:ext cx="684198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EISH sont recensés avec OASIS-WEB : ouvrage, position, type évènement, date.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Evènements importants pour la sécurité hydraulique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50DB1B25-8B6C-0F39-8C31-029734CA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42" y="1677192"/>
            <a:ext cx="6216501" cy="34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97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00264" y="548680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EISH (2)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81379" y="5539076"/>
            <a:ext cx="7276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Affichage du type d'évènement dans la carte.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Evènements importants pour la sécurité hydraulique</a:t>
            </a:r>
          </a:p>
        </p:txBody>
      </p:sp>
      <p:pic>
        <p:nvPicPr>
          <p:cNvPr id="3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28E1ED2B-E6BC-84D4-E29F-892D3510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56" y="1715157"/>
            <a:ext cx="5348175" cy="37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5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00264" y="548680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>
                <a:latin typeface="Arial Rounded MT Bold"/>
              </a:rPr>
              <a:t>Recensement et suivi des EISH (3)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04169" y="5432750"/>
            <a:ext cx="72761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Affichage du tableau des évènements avec zoom sur un ouvrage.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Evènements importants pour la sécurité hydraulique</a:t>
            </a:r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44ED6705-EEDE-9A77-D993-7CD8EF94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7" y="1623312"/>
            <a:ext cx="6632944" cy="37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93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03121" y="178861"/>
            <a:ext cx="6925602" cy="990110"/>
          </a:xfrm>
        </p:spPr>
        <p:txBody>
          <a:bodyPr>
            <a:noAutofit/>
          </a:bodyPr>
          <a:lstStyle/>
          <a:p>
            <a:r>
              <a:rPr lang="fr-FR" dirty="0"/>
              <a:t>Gestion post-évènements (1)</a:t>
            </a:r>
            <a:endParaRPr lang="fr-FR" b="1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la gestion des évènements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6525" y="2952750"/>
            <a:ext cx="2475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Processus associé à la gestion des évènements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40ED93-7834-6B4D-FC85-3D4B1A8C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99" y="1301019"/>
            <a:ext cx="5148000" cy="47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85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Gestion post-évènements (2)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94945" y="6202889"/>
            <a:ext cx="8333778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l’évènement « Crue » de juillet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499565" y="2316394"/>
            <a:ext cx="290200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Formalisation des interventions demandées : libellé, type, délai, commentaires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EAC8B1-19C3-DA9C-2F71-97C23B0B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35" y="2316394"/>
            <a:ext cx="5040000" cy="25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3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00264" y="548680"/>
            <a:ext cx="7258428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sz="3200" b="1" dirty="0">
                <a:latin typeface="Arial Rounded MT Bold"/>
              </a:rPr>
              <a:t>Gestion post-évènements (3)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8721" y="5588362"/>
            <a:ext cx="7276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Analyse détaillée de visites post-évènements.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EBD23764-1A08-48F2-6121-C271245A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la gestion de 4 évènements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0119D3-8B31-572C-54A5-F28700D64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1"/>
          <a:stretch/>
        </p:blipFill>
        <p:spPr>
          <a:xfrm>
            <a:off x="866119" y="1947672"/>
            <a:ext cx="7092000" cy="35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6761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747</Words>
  <Application>Microsoft Office PowerPoint</Application>
  <PresentationFormat>Affichage à l'écran (4:3)</PresentationFormat>
  <Paragraphs>83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Arial</vt:lpstr>
      <vt:lpstr>Arial Rounded MT Bold</vt:lpstr>
      <vt:lpstr>Calibri</vt:lpstr>
      <vt:lpstr>Perpetua</vt:lpstr>
      <vt:lpstr>Times New Roman</vt:lpstr>
      <vt:lpstr>Wingdings</vt:lpstr>
      <vt:lpstr>Wingdings 2</vt:lpstr>
      <vt:lpstr>Wingdings 3</vt:lpstr>
      <vt:lpstr>Wingdings,Sans-Serif</vt:lpstr>
      <vt:lpstr>Capitaux</vt:lpstr>
      <vt:lpstr>Présentation PowerPoint</vt:lpstr>
      <vt:lpstr>Pilotage de la conformité et de la sureté des ouvrages</vt:lpstr>
      <vt:lpstr>Recensement et suivi des ESH</vt:lpstr>
      <vt:lpstr>Recensement et suivi des EISH (1)</vt:lpstr>
      <vt:lpstr>Recensement et suivi des EISH (2)</vt:lpstr>
      <vt:lpstr>Recensement et suivi des EISH (3)</vt:lpstr>
      <vt:lpstr>Gestion post-évènements (1)</vt:lpstr>
      <vt:lpstr>Gestion post-évènements (2)</vt:lpstr>
      <vt:lpstr>Gestion post-évènements (3)</vt:lpstr>
      <vt:lpstr>Gestion post-évènements (4)</vt:lpstr>
      <vt:lpstr>Gestion post-évènements (5)</vt:lpstr>
      <vt:lpstr>Recensement et suivi des EISH (4)</vt:lpstr>
      <vt:lpstr>Recensement et suivi des EPSH (1)</vt:lpstr>
      <vt:lpstr>Recensement et suivi des EPSH (2)</vt:lpstr>
      <vt:lpstr>Recensement et suivi des EPSH (3)</vt:lpstr>
      <vt:lpstr>Configuration (1)</vt:lpstr>
      <vt:lpstr>Configuration (2)</vt:lpstr>
      <vt:lpstr>Configuration (3)</vt:lpstr>
      <vt:lpstr>Configuration (4)</vt:lpstr>
      <vt:lpstr>Configuration (5)</vt:lpstr>
      <vt:lpstr>Suivi des actions (1)</vt:lpstr>
      <vt:lpstr>Suivi des actions (2)</vt:lpstr>
      <vt:lpstr>Notifications (1)</vt:lpstr>
      <vt:lpstr>Notifications (2)</vt:lpstr>
      <vt:lpstr>Autres questions (1)</vt:lpstr>
      <vt:lpstr>Autres questions (2)</vt:lpstr>
      <vt:lpstr>Autre question (2)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1</cp:revision>
  <cp:lastPrinted>2017-01-16T08:56:59Z</cp:lastPrinted>
  <dcterms:created xsi:type="dcterms:W3CDTF">2004-03-22T09:00:28Z</dcterms:created>
  <dcterms:modified xsi:type="dcterms:W3CDTF">2023-01-10T09:52:52Z</dcterms:modified>
</cp:coreProperties>
</file>