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4"/>
  </p:notesMasterIdLst>
  <p:handoutMasterIdLst>
    <p:handoutMasterId r:id="rId25"/>
  </p:handoutMasterIdLst>
  <p:sldIdLst>
    <p:sldId id="256" r:id="rId2"/>
    <p:sldId id="414" r:id="rId3"/>
    <p:sldId id="422" r:id="rId4"/>
    <p:sldId id="423" r:id="rId5"/>
    <p:sldId id="424" r:id="rId6"/>
    <p:sldId id="425" r:id="rId7"/>
    <p:sldId id="441" r:id="rId8"/>
    <p:sldId id="426" r:id="rId9"/>
    <p:sldId id="427" r:id="rId10"/>
    <p:sldId id="428" r:id="rId11"/>
    <p:sldId id="430" r:id="rId12"/>
    <p:sldId id="431" r:id="rId13"/>
    <p:sldId id="432" r:id="rId14"/>
    <p:sldId id="421" r:id="rId15"/>
    <p:sldId id="435" r:id="rId16"/>
    <p:sldId id="434" r:id="rId17"/>
    <p:sldId id="439" r:id="rId18"/>
    <p:sldId id="436" r:id="rId19"/>
    <p:sldId id="440" r:id="rId20"/>
    <p:sldId id="433" r:id="rId21"/>
    <p:sldId id="437" r:id="rId22"/>
    <p:sldId id="429" r:id="rId23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2"/>
      </p:cViewPr>
      <p:guideLst>
        <p:guide orient="horz" pos="30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Cambert" userId="073036226e65ac96" providerId="LiveId" clId="{04B54687-3049-440C-8967-1A6DD27CB8D1}"/>
    <pc:docChg chg="custSel modSld">
      <pc:chgData name="Valerie Cambert" userId="073036226e65ac96" providerId="LiveId" clId="{04B54687-3049-440C-8967-1A6DD27CB8D1}" dt="2023-01-05T09:05:21.777" v="48" actId="6549"/>
      <pc:docMkLst>
        <pc:docMk/>
      </pc:docMkLst>
      <pc:sldChg chg="modSp mod">
        <pc:chgData name="Valerie Cambert" userId="073036226e65ac96" providerId="LiveId" clId="{04B54687-3049-440C-8967-1A6DD27CB8D1}" dt="2023-01-05T08:48:27.275" v="29" actId="20577"/>
        <pc:sldMkLst>
          <pc:docMk/>
          <pc:sldMk cId="347770357" sldId="434"/>
        </pc:sldMkLst>
        <pc:spChg chg="mod">
          <ac:chgData name="Valerie Cambert" userId="073036226e65ac96" providerId="LiveId" clId="{04B54687-3049-440C-8967-1A6DD27CB8D1}" dt="2023-01-05T08:48:27.275" v="29" actId="20577"/>
          <ac:spMkLst>
            <pc:docMk/>
            <pc:sldMk cId="347770357" sldId="434"/>
            <ac:spMk id="6" creationId="{00000000-0000-0000-0000-000000000000}"/>
          </ac:spMkLst>
        </pc:spChg>
      </pc:sldChg>
      <pc:sldChg chg="addSp delSp modSp mod">
        <pc:chgData name="Valerie Cambert" userId="073036226e65ac96" providerId="LiveId" clId="{04B54687-3049-440C-8967-1A6DD27CB8D1}" dt="2023-01-05T09:05:21.777" v="48" actId="6549"/>
        <pc:sldMkLst>
          <pc:docMk/>
          <pc:sldMk cId="3883366222" sldId="439"/>
        </pc:sldMkLst>
        <pc:spChg chg="mod">
          <ac:chgData name="Valerie Cambert" userId="073036226e65ac96" providerId="LiveId" clId="{04B54687-3049-440C-8967-1A6DD27CB8D1}" dt="2023-01-05T09:05:21.777" v="48" actId="6549"/>
          <ac:spMkLst>
            <pc:docMk/>
            <pc:sldMk cId="3883366222" sldId="439"/>
            <ac:spMk id="9" creationId="{43DA9F6E-33CC-4AF8-E1E3-1E6A8800ADFF}"/>
          </ac:spMkLst>
        </pc:spChg>
        <pc:picChg chg="del">
          <ac:chgData name="Valerie Cambert" userId="073036226e65ac96" providerId="LiveId" clId="{04B54687-3049-440C-8967-1A6DD27CB8D1}" dt="2023-01-05T08:55:18.464" v="30" actId="478"/>
          <ac:picMkLst>
            <pc:docMk/>
            <pc:sldMk cId="3883366222" sldId="439"/>
            <ac:picMk id="3" creationId="{474D3CC4-FF57-3AD8-A042-1CFA6B1CAB8D}"/>
          </ac:picMkLst>
        </pc:picChg>
        <pc:picChg chg="add del mod">
          <ac:chgData name="Valerie Cambert" userId="073036226e65ac96" providerId="LiveId" clId="{04B54687-3049-440C-8967-1A6DD27CB8D1}" dt="2023-01-05T09:03:16.074" v="36" actId="478"/>
          <ac:picMkLst>
            <pc:docMk/>
            <pc:sldMk cId="3883366222" sldId="439"/>
            <ac:picMk id="4" creationId="{20EFA555-80F7-F60E-1C27-5BDD58A7D8B6}"/>
          </ac:picMkLst>
        </pc:picChg>
        <pc:picChg chg="add mod">
          <ac:chgData name="Valerie Cambert" userId="073036226e65ac96" providerId="LiveId" clId="{04B54687-3049-440C-8967-1A6DD27CB8D1}" dt="2023-01-05T09:04:17.522" v="45" actId="1076"/>
          <ac:picMkLst>
            <pc:docMk/>
            <pc:sldMk cId="3883366222" sldId="439"/>
            <ac:picMk id="8" creationId="{735BDBEF-EB22-34EF-2331-63EDB84B998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211960" y="368660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49164" y="168605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73560" y="456423"/>
            <a:ext cx="4455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>
                <a:solidFill>
                  <a:schemeClr val="tx2"/>
                </a:solidFill>
              </a:rPr>
              <a:t>Outil de pilotage Sécurité Ouvrages Hydrauliques </a:t>
            </a: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/>
              <a:t>Spécifications techniques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8" y="338244"/>
            <a:ext cx="1445895" cy="944245"/>
          </a:xfrm>
          <a:prstGeom prst="rect">
            <a:avLst/>
          </a:prstGeom>
        </p:spPr>
      </p:pic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38244"/>
            <a:ext cx="1667680" cy="9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56565" y="5295900"/>
            <a:ext cx="2070230" cy="114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552364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2393885"/>
            <a:ext cx="7772400" cy="36259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Session 1 – Programmation budgétaire</a:t>
            </a:r>
          </a:p>
        </p:txBody>
      </p:sp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 bwMode="auto">
          <a:xfrm>
            <a:off x="152878" y="216567"/>
            <a:ext cx="1667680" cy="8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029" y="2123855"/>
            <a:ext cx="837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>
                <a:solidFill>
                  <a:schemeClr val="accent6">
                    <a:lumMod val="75000"/>
                  </a:schemeClr>
                </a:solidFill>
              </a:rPr>
              <a:t>Spécifications fonctionnelles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Les défauts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Workflows généraux pour les actions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430711" y="5454224"/>
            <a:ext cx="84848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Programmation d’une action SR Prescription DREAL : prestations, date prévue, durée.</a:t>
            </a:r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C8773113-6D7D-1005-C33E-49E94E3F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7" y="1462545"/>
            <a:ext cx="7946206" cy="39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77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Les actions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généraux pour les actions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253491" y="5744899"/>
            <a:ext cx="559935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Ajustement de la date de fin prévue d'une prestation.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1B6B4022-D8F9-C498-4FDB-29C2968B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3" y="1559178"/>
            <a:ext cx="7589874" cy="4067481"/>
          </a:xfrm>
          <a:prstGeom prst="rect">
            <a:avLst/>
          </a:prstGeom>
        </p:spPr>
      </p:pic>
      <p:pic>
        <p:nvPicPr>
          <p:cNvPr id="2" name="Image 3">
            <a:extLst>
              <a:ext uri="{FF2B5EF4-FFF2-40B4-BE49-F238E27FC236}">
                <a16:creationId xmlns:a16="http://schemas.microsoft.com/office/drawing/2014/main" id="{F5FF1FB3-73B0-AC8A-B62C-F7B5C7338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6" t="4128" r="6940" b="5963"/>
          <a:stretch/>
        </p:blipFill>
        <p:spPr>
          <a:xfrm>
            <a:off x="6416749" y="3476802"/>
            <a:ext cx="2396851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213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Les actions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Workflows généraux pour les actions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413818" y="5186029"/>
            <a:ext cx="83259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Suivi des actions : notification des alertes.</a:t>
            </a:r>
          </a:p>
        </p:txBody>
      </p:sp>
      <p:pic>
        <p:nvPicPr>
          <p:cNvPr id="2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0412CB27-C478-F5EC-033D-C184F89B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4" y="2063756"/>
            <a:ext cx="8316431" cy="28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686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Les actions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Workflows généraux pour les actions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484189" y="5185326"/>
            <a:ext cx="83259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Réalisation de l’action : entrée des documents associés à celle-ci et passage dans le statut terminé.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9644F3FE-8E30-222F-7711-EC900938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63" y="1744208"/>
            <a:ext cx="8103781" cy="32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5314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62688" y="644037"/>
            <a:ext cx="6841987" cy="990110"/>
          </a:xfrm>
        </p:spPr>
        <p:txBody>
          <a:bodyPr lIns="91440" tIns="45720" rIns="91440" bIns="91440" anchor="b" anchorCtr="0">
            <a:noAutofit/>
          </a:bodyPr>
          <a:lstStyle/>
          <a:p>
            <a:r>
              <a:rPr lang="fr-FR" dirty="0">
                <a:latin typeface="Arial Rounded MT Bold"/>
              </a:rPr>
              <a:t>Workflow de validation 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691681" y="6202889"/>
            <a:ext cx="733704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Workflow de validation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52159" y="1988840"/>
            <a:ext cx="7337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Toutes les saisies n’auront pas besoin d’un workflow : est-il possible d’administrer les types de saisie ayant besoin d’un workflow de validation 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 validation des visites (VTA, inspections DREAL, visites post crues, …) déclenche les workflows des défauts et des actions.</a:t>
            </a:r>
          </a:p>
        </p:txBody>
      </p:sp>
    </p:spTree>
    <p:extLst>
      <p:ext uri="{BB962C8B-B14F-4D97-AF65-F5344CB8AC3E}">
        <p14:creationId xmlns:p14="http://schemas.microsoft.com/office/powerpoint/2010/main" val="389105440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03121" y="178861"/>
            <a:ext cx="6925602" cy="990110"/>
          </a:xfrm>
        </p:spPr>
        <p:txBody>
          <a:bodyPr>
            <a:noAutofit/>
          </a:bodyPr>
          <a:lstStyle/>
          <a:p>
            <a:r>
              <a:rPr lang="fr-FR" dirty="0"/>
              <a:t>Inspections DREAL</a:t>
            </a:r>
            <a:endParaRPr lang="fr-FR" b="1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691681" y="6202889"/>
            <a:ext cx="733704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les Inspections DREAL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6525" y="2952750"/>
            <a:ext cx="2475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Processus associé aux inspections DREAL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E40ED93-7834-6B4D-FC85-3D4B1A8CA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99" y="1301019"/>
            <a:ext cx="5148000" cy="47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856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Inspections DREAL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94945" y="6202889"/>
            <a:ext cx="8333778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les inspections DREAL de l’écluse n°11 du Tordoir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499565" y="2316394"/>
            <a:ext cx="290200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Formalisation des interventions demandées par la DREAL : libellé, type, délai, commentaires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05D517-0D27-132E-B442-CCA934442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77" y="1626263"/>
            <a:ext cx="4335975" cy="44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35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Inspections DREAL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les inspections DREAL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1167076" y="5653954"/>
            <a:ext cx="715579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Action de SR 2021 (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Ecluse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 n°11 du Tordoir).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35BDBEF-EB22-34EF-2331-63EDB84B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24" y="1491045"/>
            <a:ext cx="7230535" cy="40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622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 dirty="0"/>
              <a:t>Inspections VTA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691681" y="6202889"/>
            <a:ext cx="733704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les Inspections VTA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6525" y="2952750"/>
            <a:ext cx="2475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Processus associé aux Inspections VTA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9587BA-6182-3C01-F1F2-1B97C75D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425" y="1403776"/>
            <a:ext cx="5148000" cy="47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8155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Inspections VTA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les inspections VTA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126927" y="2720328"/>
            <a:ext cx="223468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Procès Verbal Inspection VTA (Extrait). 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56DB4AE-8427-5F3E-FE12-0953ACF7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28" y="1514313"/>
            <a:ext cx="6480000" cy="45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71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Spécifications fonctionnelles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393192" y="3068638"/>
            <a:ext cx="8641080" cy="2736626"/>
          </a:xfrm>
        </p:spPr>
        <p:txBody>
          <a:bodyPr lIns="91440" tIns="45720" rIns="91440" bIns="45720" anchor="t">
            <a:normAutofit fontScale="92500"/>
          </a:bodyPr>
          <a:lstStyle/>
          <a:p>
            <a:r>
              <a:rPr lang="fr-FR" dirty="0">
                <a:latin typeface="Arial Rounded MT Bold"/>
              </a:rPr>
              <a:t>Workflows généraux (Visites, défauts, actions)</a:t>
            </a:r>
          </a:p>
          <a:p>
            <a:r>
              <a:rPr lang="fr-FR" dirty="0">
                <a:latin typeface="Arial Rounded MT Bold"/>
              </a:rPr>
              <a:t>Workflow pour les inspections DREAL</a:t>
            </a:r>
            <a:endParaRPr lang="fr-FR" dirty="0"/>
          </a:p>
          <a:p>
            <a:r>
              <a:rPr lang="fr-FR" dirty="0">
                <a:latin typeface="Arial Rounded MT Bold"/>
              </a:rPr>
              <a:t>Workflow pour les inspections VTA</a:t>
            </a:r>
          </a:p>
          <a:p>
            <a:r>
              <a:rPr lang="fr-FR" dirty="0">
                <a:latin typeface="Arial Rounded MT Bold"/>
              </a:rPr>
              <a:t>Workflow pour les études de modernisation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86899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Inspections VTA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les inspections VTA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1096191" y="5698257"/>
            <a:ext cx="755451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Action post VTA 2022 (Ecluse des </a:t>
            </a:r>
            <a:r>
              <a:rPr lang="fr-FR" err="1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Fontinettes</a:t>
            </a: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). 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B48984-9347-198D-6FF6-766AD77F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00" y="1446742"/>
            <a:ext cx="7380000" cy="41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5319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 dirty="0"/>
              <a:t>Etudes de modernisation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691681" y="6202889"/>
            <a:ext cx="733704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les études de modernisation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7744" y="3018502"/>
            <a:ext cx="2697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Processus associé aux études de modernisation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EDE548-9BE9-8C01-015C-8C87015D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53" y="1403771"/>
            <a:ext cx="5148000" cy="47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569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Etudes de modernisation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 pour les études de modernisation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274320" y="5676920"/>
            <a:ext cx="87544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Action de modernisation 2021 (Ecluse des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Fontinettes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).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CBA0526-EFC8-94A6-7831-212308446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00" y="1403775"/>
            <a:ext cx="7380000" cy="41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4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/>
              <a:t>Moteur de workflow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691681" y="6202889"/>
            <a:ext cx="733704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Moteur de workflow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6604" y="1679674"/>
            <a:ext cx="7155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La solution dispose-t-elle d’un moteur de workflow qui permet la saisie des visites, des défauts et des actions?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… ainsi que la validation des étapes associées à leur cycle de vie?</a:t>
            </a:r>
          </a:p>
        </p:txBody>
      </p:sp>
    </p:spTree>
    <p:extLst>
      <p:ext uri="{BB962C8B-B14F-4D97-AF65-F5344CB8AC3E}">
        <p14:creationId xmlns:p14="http://schemas.microsoft.com/office/powerpoint/2010/main" val="90719569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 dirty="0"/>
              <a:t>Les visites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691681" y="6202889"/>
            <a:ext cx="7337042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Workflows généraux pour les visites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6605" y="2573905"/>
            <a:ext cx="2475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Processus pour la réalisation des visites sur le terrain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C78944-1185-3280-C968-8174FC4B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45" y="1550749"/>
            <a:ext cx="3960582" cy="44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7047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 dirty="0"/>
              <a:t>Les visites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Workflows généraux pour les visites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926329" y="4334960"/>
            <a:ext cx="715579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Tableau des interventions par année d’une écluse (</a:t>
            </a:r>
            <a:r>
              <a:rPr lang="fr-FR" err="1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Fontinettes</a:t>
            </a: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) avec une VTA 2021 validée  et l'action post VTA 2022 associée.</a:t>
            </a:r>
          </a:p>
        </p:txBody>
      </p:sp>
      <p:pic>
        <p:nvPicPr>
          <p:cNvPr id="2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E8FA8D45-2054-420C-3CEC-0EE9D7035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8" y="2097113"/>
            <a:ext cx="8573386" cy="19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1143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 dirty="0"/>
              <a:t>Les visites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871700" y="6206210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Workflows généraux pour les visites</a:t>
            </a:r>
          </a:p>
        </p:txBody>
      </p:sp>
      <p:pic>
        <p:nvPicPr>
          <p:cNvPr id="3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B92225FA-A6E7-AD5C-E218-A3114935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7" y="2584603"/>
            <a:ext cx="8458200" cy="15381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1076956" y="4659756"/>
            <a:ext cx="715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Suivi des visites : notification à la connexion des visites terminées à valider.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3570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Les défauts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Workflows généraux pour les défauts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126927" y="2720328"/>
            <a:ext cx="223468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Les défauts sont relevés dans </a:t>
            </a: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les VTA,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/>
              </a:rPr>
              <a:t>les visites post crues, … 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819D3C-0F6B-8B0D-D0CD-EAE0D727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520894"/>
            <a:ext cx="6480000" cy="45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3900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 dirty="0"/>
              <a:t>Les défauts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Workflows généraux pour les défauts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995420" y="4710162"/>
            <a:ext cx="7155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Création d’une action de résolution sur un défaut de type « Atteinte à la sécurité des personnes » relevé dans la VTA.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AA1998-BBDA-05DC-6D87-096513E89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" b="36291"/>
          <a:stretch/>
        </p:blipFill>
        <p:spPr bwMode="auto">
          <a:xfrm>
            <a:off x="944050" y="1758917"/>
            <a:ext cx="7643695" cy="2748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137437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b="1" dirty="0"/>
              <a:t>Les défauts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Workflows généraux pour les défauts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DA9F6E-33CC-4AF8-E1E3-1E6A8800ADFF}"/>
              </a:ext>
            </a:extLst>
          </p:cNvPr>
          <p:cNvSpPr txBox="1"/>
          <p:nvPr/>
        </p:nvSpPr>
        <p:spPr>
          <a:xfrm>
            <a:off x="1152233" y="5451404"/>
            <a:ext cx="715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Tableau de résolution des défauts. </a:t>
            </a:r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397351F8-1FD2-94ED-D2E6-9E299315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33" y="1593577"/>
            <a:ext cx="6525725" cy="36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149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465</Words>
  <Application>Microsoft Office PowerPoint</Application>
  <PresentationFormat>Affichage à l'écran (4:3)</PresentationFormat>
  <Paragraphs>69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Perpetua</vt:lpstr>
      <vt:lpstr>Times New Roman</vt:lpstr>
      <vt:lpstr>Wingdings</vt:lpstr>
      <vt:lpstr>Wingdings 2</vt:lpstr>
      <vt:lpstr>Wingdings 3</vt:lpstr>
      <vt:lpstr>Capitaux</vt:lpstr>
      <vt:lpstr>Présentation PowerPoint</vt:lpstr>
      <vt:lpstr>Spécifications fonctionnelles</vt:lpstr>
      <vt:lpstr>Moteur de workflow</vt:lpstr>
      <vt:lpstr>Les visites</vt:lpstr>
      <vt:lpstr>Les visites</vt:lpstr>
      <vt:lpstr>Les visites</vt:lpstr>
      <vt:lpstr>Les défauts</vt:lpstr>
      <vt:lpstr>Les défauts</vt:lpstr>
      <vt:lpstr>Les défauts</vt:lpstr>
      <vt:lpstr>Les défauts</vt:lpstr>
      <vt:lpstr>Les actions</vt:lpstr>
      <vt:lpstr>Les actions</vt:lpstr>
      <vt:lpstr>Les actions</vt:lpstr>
      <vt:lpstr>Workflow de validation </vt:lpstr>
      <vt:lpstr>Inspections DREAL</vt:lpstr>
      <vt:lpstr>Inspections DREAL</vt:lpstr>
      <vt:lpstr>Inspections DREAL</vt:lpstr>
      <vt:lpstr>Inspections VTA</vt:lpstr>
      <vt:lpstr>Inspections VTA</vt:lpstr>
      <vt:lpstr>Inspections VTA</vt:lpstr>
      <vt:lpstr>Etudes de modernisation</vt:lpstr>
      <vt:lpstr>Etudes de modernisation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</cp:revision>
  <cp:lastPrinted>2017-01-16T08:56:59Z</cp:lastPrinted>
  <dcterms:created xsi:type="dcterms:W3CDTF">2004-03-22T09:00:28Z</dcterms:created>
  <dcterms:modified xsi:type="dcterms:W3CDTF">2023-01-05T09:05:28Z</dcterms:modified>
</cp:coreProperties>
</file>