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64" r:id="rId1"/>
  </p:sldMasterIdLst>
  <p:notesMasterIdLst>
    <p:notesMasterId r:id="rId25"/>
  </p:notesMasterIdLst>
  <p:handoutMasterIdLst>
    <p:handoutMasterId r:id="rId26"/>
  </p:handoutMasterIdLst>
  <p:sldIdLst>
    <p:sldId id="256" r:id="rId2"/>
    <p:sldId id="414" r:id="rId3"/>
    <p:sldId id="417" r:id="rId4"/>
    <p:sldId id="418" r:id="rId5"/>
    <p:sldId id="420" r:id="rId6"/>
    <p:sldId id="419" r:id="rId7"/>
    <p:sldId id="421" r:id="rId8"/>
    <p:sldId id="422" r:id="rId9"/>
    <p:sldId id="423" r:id="rId10"/>
    <p:sldId id="436" r:id="rId11"/>
    <p:sldId id="437" r:id="rId12"/>
    <p:sldId id="438" r:id="rId13"/>
    <p:sldId id="424" r:id="rId14"/>
    <p:sldId id="430" r:id="rId15"/>
    <p:sldId id="431" r:id="rId16"/>
    <p:sldId id="432" r:id="rId17"/>
    <p:sldId id="435" r:id="rId18"/>
    <p:sldId id="426" r:id="rId19"/>
    <p:sldId id="427" r:id="rId20"/>
    <p:sldId id="428" r:id="rId21"/>
    <p:sldId id="429" r:id="rId22"/>
    <p:sldId id="433" r:id="rId23"/>
    <p:sldId id="434" r:id="rId24"/>
  </p:sldIdLst>
  <p:sldSz cx="9144000" cy="6858000" type="screen4x3"/>
  <p:notesSz cx="6797675" cy="9929813"/>
  <p:defaultTextStyle>
    <a:defPPr>
      <a:defRPr lang="fr-FR"/>
    </a:defPPr>
    <a:lvl1pPr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1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39933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E7D3F7-1703-4AD7-AF41-4608FF09CFB6}" v="9" dt="2022-06-29T06:15:13.854"/>
    <p1510:client id="{8B4CFC5B-666C-4C8C-A6ED-05ABFE1B5C82}" v="1" dt="2022-06-29T06:28:58.1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95" autoAdjust="0"/>
    <p:restoredTop sz="94643" autoAdjust="0"/>
  </p:normalViewPr>
  <p:slideViewPr>
    <p:cSldViewPr snapToObjects="1">
      <p:cViewPr>
        <p:scale>
          <a:sx n="87" d="100"/>
          <a:sy n="87" d="100"/>
        </p:scale>
        <p:origin x="-1186" y="-115"/>
      </p:cViewPr>
      <p:guideLst>
        <p:guide orient="horz" pos="301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10"/>
    </p:cViewPr>
  </p:sorterViewPr>
  <p:notesViewPr>
    <p:cSldViewPr snapToObjects="1">
      <p:cViewPr varScale="1">
        <p:scale>
          <a:sx n="65" d="100"/>
          <a:sy n="65" d="100"/>
        </p:scale>
        <p:origin x="-3216" y="-86"/>
      </p:cViewPr>
      <p:guideLst>
        <p:guide orient="horz" pos="3128"/>
        <p:guide pos="2142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ederic ALLEZ" userId="08cfb873967b1874" providerId="LiveId" clId="{7AE7D3F7-1703-4AD7-AF41-4608FF09CFB6}"/>
    <pc:docChg chg="undo custSel addSld delSld modSld">
      <pc:chgData name="Frederic ALLEZ" userId="08cfb873967b1874" providerId="LiveId" clId="{7AE7D3F7-1703-4AD7-AF41-4608FF09CFB6}" dt="2022-06-29T06:54:13.209" v="2118" actId="20577"/>
      <pc:docMkLst>
        <pc:docMk/>
      </pc:docMkLst>
      <pc:sldChg chg="modSp mod">
        <pc:chgData name="Frederic ALLEZ" userId="08cfb873967b1874" providerId="LiveId" clId="{7AE7D3F7-1703-4AD7-AF41-4608FF09CFB6}" dt="2022-06-28T14:00:18.915" v="1164" actId="5793"/>
        <pc:sldMkLst>
          <pc:docMk/>
          <pc:sldMk cId="761951224" sldId="418"/>
        </pc:sldMkLst>
        <pc:spChg chg="mod">
          <ac:chgData name="Frederic ALLEZ" userId="08cfb873967b1874" providerId="LiveId" clId="{7AE7D3F7-1703-4AD7-AF41-4608FF09CFB6}" dt="2022-06-28T14:00:18.915" v="1164" actId="5793"/>
          <ac:spMkLst>
            <pc:docMk/>
            <pc:sldMk cId="761951224" sldId="418"/>
            <ac:spMk id="2" creationId="{00000000-0000-0000-0000-000000000000}"/>
          </ac:spMkLst>
        </pc:spChg>
      </pc:sldChg>
      <pc:sldChg chg="modSp mod">
        <pc:chgData name="Frederic ALLEZ" userId="08cfb873967b1874" providerId="LiveId" clId="{7AE7D3F7-1703-4AD7-AF41-4608FF09CFB6}" dt="2022-06-28T14:00:01.447" v="1128" actId="20577"/>
        <pc:sldMkLst>
          <pc:docMk/>
          <pc:sldMk cId="3387266106" sldId="420"/>
        </pc:sldMkLst>
        <pc:spChg chg="mod">
          <ac:chgData name="Frederic ALLEZ" userId="08cfb873967b1874" providerId="LiveId" clId="{7AE7D3F7-1703-4AD7-AF41-4608FF09CFB6}" dt="2022-06-28T14:00:01.447" v="1128" actId="20577"/>
          <ac:spMkLst>
            <pc:docMk/>
            <pc:sldMk cId="3387266106" sldId="420"/>
            <ac:spMk id="4" creationId="{00000000-0000-0000-0000-000000000000}"/>
          </ac:spMkLst>
        </pc:spChg>
      </pc:sldChg>
      <pc:sldChg chg="modSp mod">
        <pc:chgData name="Frederic ALLEZ" userId="08cfb873967b1874" providerId="LiveId" clId="{7AE7D3F7-1703-4AD7-AF41-4608FF09CFB6}" dt="2022-06-29T06:47:49.063" v="1891" actId="20577"/>
        <pc:sldMkLst>
          <pc:docMk/>
          <pc:sldMk cId="680557012" sldId="421"/>
        </pc:sldMkLst>
        <pc:spChg chg="mod">
          <ac:chgData name="Frederic ALLEZ" userId="08cfb873967b1874" providerId="LiveId" clId="{7AE7D3F7-1703-4AD7-AF41-4608FF09CFB6}" dt="2022-06-29T06:47:49.063" v="1891" actId="20577"/>
          <ac:spMkLst>
            <pc:docMk/>
            <pc:sldMk cId="680557012" sldId="421"/>
            <ac:spMk id="11" creationId="{00000000-0000-0000-0000-000000000000}"/>
          </ac:spMkLst>
        </pc:spChg>
      </pc:sldChg>
      <pc:sldChg chg="modSp mod">
        <pc:chgData name="Frederic ALLEZ" userId="08cfb873967b1874" providerId="LiveId" clId="{7AE7D3F7-1703-4AD7-AF41-4608FF09CFB6}" dt="2022-06-28T14:00:45.236" v="1167" actId="20577"/>
        <pc:sldMkLst>
          <pc:docMk/>
          <pc:sldMk cId="3311819898" sldId="422"/>
        </pc:sldMkLst>
        <pc:spChg chg="mod">
          <ac:chgData name="Frederic ALLEZ" userId="08cfb873967b1874" providerId="LiveId" clId="{7AE7D3F7-1703-4AD7-AF41-4608FF09CFB6}" dt="2022-06-28T14:00:45.236" v="1167" actId="20577"/>
          <ac:spMkLst>
            <pc:docMk/>
            <pc:sldMk cId="3311819898" sldId="422"/>
            <ac:spMk id="4" creationId="{00000000-0000-0000-0000-000000000000}"/>
          </ac:spMkLst>
        </pc:spChg>
      </pc:sldChg>
      <pc:sldChg chg="modSp mod">
        <pc:chgData name="Frederic ALLEZ" userId="08cfb873967b1874" providerId="LiveId" clId="{7AE7D3F7-1703-4AD7-AF41-4608FF09CFB6}" dt="2022-06-29T06:14:24.785" v="1719" actId="20577"/>
        <pc:sldMkLst>
          <pc:docMk/>
          <pc:sldMk cId="3404048172" sldId="423"/>
        </pc:sldMkLst>
        <pc:spChg chg="mod">
          <ac:chgData name="Frederic ALLEZ" userId="08cfb873967b1874" providerId="LiveId" clId="{7AE7D3F7-1703-4AD7-AF41-4608FF09CFB6}" dt="2022-06-29T06:14:24.785" v="1719" actId="20577"/>
          <ac:spMkLst>
            <pc:docMk/>
            <pc:sldMk cId="3404048172" sldId="423"/>
            <ac:spMk id="4" creationId="{00000000-0000-0000-0000-000000000000}"/>
          </ac:spMkLst>
        </pc:spChg>
      </pc:sldChg>
      <pc:sldChg chg="modSp mod">
        <pc:chgData name="Frederic ALLEZ" userId="08cfb873967b1874" providerId="LiveId" clId="{7AE7D3F7-1703-4AD7-AF41-4608FF09CFB6}" dt="2022-06-29T06:50:29.849" v="2008" actId="5793"/>
        <pc:sldMkLst>
          <pc:docMk/>
          <pc:sldMk cId="2796693170" sldId="424"/>
        </pc:sldMkLst>
        <pc:spChg chg="mod">
          <ac:chgData name="Frederic ALLEZ" userId="08cfb873967b1874" providerId="LiveId" clId="{7AE7D3F7-1703-4AD7-AF41-4608FF09CFB6}" dt="2022-06-29T06:50:29.849" v="2008" actId="5793"/>
          <ac:spMkLst>
            <pc:docMk/>
            <pc:sldMk cId="2796693170" sldId="424"/>
            <ac:spMk id="4" creationId="{00000000-0000-0000-0000-000000000000}"/>
          </ac:spMkLst>
        </pc:spChg>
      </pc:sldChg>
      <pc:sldChg chg="del">
        <pc:chgData name="Frederic ALLEZ" userId="08cfb873967b1874" providerId="LiveId" clId="{7AE7D3F7-1703-4AD7-AF41-4608FF09CFB6}" dt="2022-06-28T14:11:29.297" v="1263" actId="2696"/>
        <pc:sldMkLst>
          <pc:docMk/>
          <pc:sldMk cId="2896817602" sldId="425"/>
        </pc:sldMkLst>
      </pc:sldChg>
      <pc:sldChg chg="modSp mod">
        <pc:chgData name="Frederic ALLEZ" userId="08cfb873967b1874" providerId="LiveId" clId="{7AE7D3F7-1703-4AD7-AF41-4608FF09CFB6}" dt="2022-06-29T06:53:01.860" v="2075" actId="120"/>
        <pc:sldMkLst>
          <pc:docMk/>
          <pc:sldMk cId="2962350552" sldId="426"/>
        </pc:sldMkLst>
        <pc:spChg chg="mod">
          <ac:chgData name="Frederic ALLEZ" userId="08cfb873967b1874" providerId="LiveId" clId="{7AE7D3F7-1703-4AD7-AF41-4608FF09CFB6}" dt="2022-06-29T06:53:01.860" v="2075" actId="120"/>
          <ac:spMkLst>
            <pc:docMk/>
            <pc:sldMk cId="2962350552" sldId="426"/>
            <ac:spMk id="7" creationId="{00000000-0000-0000-0000-000000000000}"/>
          </ac:spMkLst>
        </pc:spChg>
      </pc:sldChg>
      <pc:sldChg chg="modSp mod">
        <pc:chgData name="Frederic ALLEZ" userId="08cfb873967b1874" providerId="LiveId" clId="{7AE7D3F7-1703-4AD7-AF41-4608FF09CFB6}" dt="2022-06-29T06:54:13.209" v="2118" actId="20577"/>
        <pc:sldMkLst>
          <pc:docMk/>
          <pc:sldMk cId="3759849489" sldId="427"/>
        </pc:sldMkLst>
        <pc:spChg chg="mod">
          <ac:chgData name="Frederic ALLEZ" userId="08cfb873967b1874" providerId="LiveId" clId="{7AE7D3F7-1703-4AD7-AF41-4608FF09CFB6}" dt="2022-06-29T06:54:13.209" v="2118" actId="20577"/>
          <ac:spMkLst>
            <pc:docMk/>
            <pc:sldMk cId="3759849489" sldId="427"/>
            <ac:spMk id="4" creationId="{00000000-0000-0000-0000-000000000000}"/>
          </ac:spMkLst>
        </pc:spChg>
      </pc:sldChg>
      <pc:sldChg chg="modSp mod">
        <pc:chgData name="Frederic ALLEZ" userId="08cfb873967b1874" providerId="LiveId" clId="{7AE7D3F7-1703-4AD7-AF41-4608FF09CFB6}" dt="2022-06-28T14:03:38.897" v="1223" actId="20577"/>
        <pc:sldMkLst>
          <pc:docMk/>
          <pc:sldMk cId="1810810170" sldId="428"/>
        </pc:sldMkLst>
        <pc:spChg chg="mod">
          <ac:chgData name="Frederic ALLEZ" userId="08cfb873967b1874" providerId="LiveId" clId="{7AE7D3F7-1703-4AD7-AF41-4608FF09CFB6}" dt="2022-06-28T14:03:38.897" v="1223" actId="20577"/>
          <ac:spMkLst>
            <pc:docMk/>
            <pc:sldMk cId="1810810170" sldId="428"/>
            <ac:spMk id="4" creationId="{00000000-0000-0000-0000-000000000000}"/>
          </ac:spMkLst>
        </pc:spChg>
      </pc:sldChg>
      <pc:sldChg chg="modSp mod">
        <pc:chgData name="Frederic ALLEZ" userId="08cfb873967b1874" providerId="LiveId" clId="{7AE7D3F7-1703-4AD7-AF41-4608FF09CFB6}" dt="2022-06-28T14:03:27.285" v="1211" actId="20577"/>
        <pc:sldMkLst>
          <pc:docMk/>
          <pc:sldMk cId="997326423" sldId="429"/>
        </pc:sldMkLst>
        <pc:spChg chg="mod">
          <ac:chgData name="Frederic ALLEZ" userId="08cfb873967b1874" providerId="LiveId" clId="{7AE7D3F7-1703-4AD7-AF41-4608FF09CFB6}" dt="2022-06-28T14:03:27.285" v="1211" actId="20577"/>
          <ac:spMkLst>
            <pc:docMk/>
            <pc:sldMk cId="997326423" sldId="429"/>
            <ac:spMk id="4" creationId="{00000000-0000-0000-0000-000000000000}"/>
          </ac:spMkLst>
        </pc:spChg>
        <pc:spChg chg="mod">
          <ac:chgData name="Frederic ALLEZ" userId="08cfb873967b1874" providerId="LiveId" clId="{7AE7D3F7-1703-4AD7-AF41-4608FF09CFB6}" dt="2022-06-28T13:55:39.854" v="819" actId="20577"/>
          <ac:spMkLst>
            <pc:docMk/>
            <pc:sldMk cId="997326423" sldId="429"/>
            <ac:spMk id="6" creationId="{00000000-0000-0000-0000-000000000000}"/>
          </ac:spMkLst>
        </pc:spChg>
      </pc:sldChg>
      <pc:sldChg chg="modSp add mod">
        <pc:chgData name="Frederic ALLEZ" userId="08cfb873967b1874" providerId="LiveId" clId="{7AE7D3F7-1703-4AD7-AF41-4608FF09CFB6}" dt="2022-06-28T14:13:33.641" v="1321" actId="20577"/>
        <pc:sldMkLst>
          <pc:docMk/>
          <pc:sldMk cId="937515090" sldId="430"/>
        </pc:sldMkLst>
        <pc:spChg chg="mod">
          <ac:chgData name="Frederic ALLEZ" userId="08cfb873967b1874" providerId="LiveId" clId="{7AE7D3F7-1703-4AD7-AF41-4608FF09CFB6}" dt="2022-06-28T14:13:33.641" v="1321" actId="20577"/>
          <ac:spMkLst>
            <pc:docMk/>
            <pc:sldMk cId="937515090" sldId="430"/>
            <ac:spMk id="6" creationId="{00000000-0000-0000-0000-000000000000}"/>
          </ac:spMkLst>
        </pc:spChg>
      </pc:sldChg>
      <pc:sldChg chg="add">
        <pc:chgData name="Frederic ALLEZ" userId="08cfb873967b1874" providerId="LiveId" clId="{7AE7D3F7-1703-4AD7-AF41-4608FF09CFB6}" dt="2022-06-28T13:27:59.175" v="0"/>
        <pc:sldMkLst>
          <pc:docMk/>
          <pc:sldMk cId="1901285087" sldId="431"/>
        </pc:sldMkLst>
      </pc:sldChg>
      <pc:sldChg chg="add">
        <pc:chgData name="Frederic ALLEZ" userId="08cfb873967b1874" providerId="LiveId" clId="{7AE7D3F7-1703-4AD7-AF41-4608FF09CFB6}" dt="2022-06-28T13:27:59.175" v="0"/>
        <pc:sldMkLst>
          <pc:docMk/>
          <pc:sldMk cId="3896466297" sldId="432"/>
        </pc:sldMkLst>
      </pc:sldChg>
      <pc:sldChg chg="modSp add mod">
        <pc:chgData name="Frederic ALLEZ" userId="08cfb873967b1874" providerId="LiveId" clId="{7AE7D3F7-1703-4AD7-AF41-4608FF09CFB6}" dt="2022-06-28T14:03:17.289" v="1193" actId="20577"/>
        <pc:sldMkLst>
          <pc:docMk/>
          <pc:sldMk cId="3520329223" sldId="433"/>
        </pc:sldMkLst>
        <pc:spChg chg="mod">
          <ac:chgData name="Frederic ALLEZ" userId="08cfb873967b1874" providerId="LiveId" clId="{7AE7D3F7-1703-4AD7-AF41-4608FF09CFB6}" dt="2022-06-28T14:03:17.289" v="1193" actId="20577"/>
          <ac:spMkLst>
            <pc:docMk/>
            <pc:sldMk cId="3520329223" sldId="433"/>
            <ac:spMk id="4" creationId="{00000000-0000-0000-0000-000000000000}"/>
          </ac:spMkLst>
        </pc:spChg>
        <pc:spChg chg="mod">
          <ac:chgData name="Frederic ALLEZ" userId="08cfb873967b1874" providerId="LiveId" clId="{7AE7D3F7-1703-4AD7-AF41-4608FF09CFB6}" dt="2022-06-28T13:57:55.690" v="957" actId="20577"/>
          <ac:spMkLst>
            <pc:docMk/>
            <pc:sldMk cId="3520329223" sldId="433"/>
            <ac:spMk id="6" creationId="{00000000-0000-0000-0000-000000000000}"/>
          </ac:spMkLst>
        </pc:spChg>
      </pc:sldChg>
      <pc:sldChg chg="modSp add mod">
        <pc:chgData name="Frederic ALLEZ" userId="08cfb873967b1874" providerId="LiveId" clId="{7AE7D3F7-1703-4AD7-AF41-4608FF09CFB6}" dt="2022-06-28T14:03:55.639" v="1228" actId="20577"/>
        <pc:sldMkLst>
          <pc:docMk/>
          <pc:sldMk cId="3389036253" sldId="434"/>
        </pc:sldMkLst>
        <pc:spChg chg="mod">
          <ac:chgData name="Frederic ALLEZ" userId="08cfb873967b1874" providerId="LiveId" clId="{7AE7D3F7-1703-4AD7-AF41-4608FF09CFB6}" dt="2022-06-28T14:03:55.639" v="1228" actId="20577"/>
          <ac:spMkLst>
            <pc:docMk/>
            <pc:sldMk cId="3389036253" sldId="434"/>
            <ac:spMk id="4" creationId="{00000000-0000-0000-0000-000000000000}"/>
          </ac:spMkLst>
        </pc:spChg>
        <pc:spChg chg="mod">
          <ac:chgData name="Frederic ALLEZ" userId="08cfb873967b1874" providerId="LiveId" clId="{7AE7D3F7-1703-4AD7-AF41-4608FF09CFB6}" dt="2022-06-28T13:59:07.579" v="1090" actId="20577"/>
          <ac:spMkLst>
            <pc:docMk/>
            <pc:sldMk cId="3389036253" sldId="434"/>
            <ac:spMk id="6" creationId="{00000000-0000-0000-0000-000000000000}"/>
          </ac:spMkLst>
        </pc:spChg>
      </pc:sldChg>
      <pc:sldChg chg="delSp modSp add mod">
        <pc:chgData name="Frederic ALLEZ" userId="08cfb873967b1874" providerId="LiveId" clId="{7AE7D3F7-1703-4AD7-AF41-4608FF09CFB6}" dt="2022-06-28T14:16:01.858" v="1405" actId="20577"/>
        <pc:sldMkLst>
          <pc:docMk/>
          <pc:sldMk cId="643729320" sldId="435"/>
        </pc:sldMkLst>
        <pc:spChg chg="mod">
          <ac:chgData name="Frederic ALLEZ" userId="08cfb873967b1874" providerId="LiveId" clId="{7AE7D3F7-1703-4AD7-AF41-4608FF09CFB6}" dt="2022-06-28T14:16:01.858" v="1405" actId="20577"/>
          <ac:spMkLst>
            <pc:docMk/>
            <pc:sldMk cId="643729320" sldId="435"/>
            <ac:spMk id="6" creationId="{00000000-0000-0000-0000-000000000000}"/>
          </ac:spMkLst>
        </pc:spChg>
        <pc:picChg chg="del">
          <ac:chgData name="Frederic ALLEZ" userId="08cfb873967b1874" providerId="LiveId" clId="{7AE7D3F7-1703-4AD7-AF41-4608FF09CFB6}" dt="2022-06-28T14:15:15.824" v="1326" actId="478"/>
          <ac:picMkLst>
            <pc:docMk/>
            <pc:sldMk cId="643729320" sldId="435"/>
            <ac:picMk id="8" creationId="{8299682F-CD60-3D91-3159-3C330E49CAB0}"/>
          </ac:picMkLst>
        </pc:picChg>
      </pc:sldChg>
      <pc:sldChg chg="add del">
        <pc:chgData name="Frederic ALLEZ" userId="08cfb873967b1874" providerId="LiveId" clId="{7AE7D3F7-1703-4AD7-AF41-4608FF09CFB6}" dt="2022-06-28T14:15:07.574" v="1324"/>
        <pc:sldMkLst>
          <pc:docMk/>
          <pc:sldMk cId="1902321745" sldId="435"/>
        </pc:sldMkLst>
      </pc:sldChg>
      <pc:sldChg chg="modSp mod">
        <pc:chgData name="Frederic ALLEZ" userId="08cfb873967b1874" providerId="LiveId" clId="{7AE7D3F7-1703-4AD7-AF41-4608FF09CFB6}" dt="2022-06-29T06:14:37.402" v="1725" actId="20577"/>
        <pc:sldMkLst>
          <pc:docMk/>
          <pc:sldMk cId="2289318734" sldId="436"/>
        </pc:sldMkLst>
        <pc:spChg chg="mod">
          <ac:chgData name="Frederic ALLEZ" userId="08cfb873967b1874" providerId="LiveId" clId="{7AE7D3F7-1703-4AD7-AF41-4608FF09CFB6}" dt="2022-06-29T06:14:37.402" v="1725" actId="20577"/>
          <ac:spMkLst>
            <pc:docMk/>
            <pc:sldMk cId="2289318734" sldId="436"/>
            <ac:spMk id="4" creationId="{00000000-0000-0000-0000-000000000000}"/>
          </ac:spMkLst>
        </pc:spChg>
      </pc:sldChg>
      <pc:sldChg chg="modSp mod">
        <pc:chgData name="Frederic ALLEZ" userId="08cfb873967b1874" providerId="LiveId" clId="{7AE7D3F7-1703-4AD7-AF41-4608FF09CFB6}" dt="2022-06-29T06:15:03.092" v="1754" actId="20577"/>
        <pc:sldMkLst>
          <pc:docMk/>
          <pc:sldMk cId="2579029603" sldId="437"/>
        </pc:sldMkLst>
        <pc:spChg chg="mod">
          <ac:chgData name="Frederic ALLEZ" userId="08cfb873967b1874" providerId="LiveId" clId="{7AE7D3F7-1703-4AD7-AF41-4608FF09CFB6}" dt="2022-06-29T06:15:03.092" v="1754" actId="20577"/>
          <ac:spMkLst>
            <pc:docMk/>
            <pc:sldMk cId="2579029603" sldId="437"/>
            <ac:spMk id="4" creationId="{00000000-0000-0000-0000-000000000000}"/>
          </ac:spMkLst>
        </pc:spChg>
      </pc:sldChg>
      <pc:sldChg chg="modSp mod">
        <pc:chgData name="Frederic ALLEZ" userId="08cfb873967b1874" providerId="LiveId" clId="{7AE7D3F7-1703-4AD7-AF41-4608FF09CFB6}" dt="2022-06-29T06:49:54.827" v="2001" actId="20577"/>
        <pc:sldMkLst>
          <pc:docMk/>
          <pc:sldMk cId="3722558748" sldId="438"/>
        </pc:sldMkLst>
        <pc:spChg chg="mod">
          <ac:chgData name="Frederic ALLEZ" userId="08cfb873967b1874" providerId="LiveId" clId="{7AE7D3F7-1703-4AD7-AF41-4608FF09CFB6}" dt="2022-06-29T06:49:54.827" v="2001" actId="20577"/>
          <ac:spMkLst>
            <pc:docMk/>
            <pc:sldMk cId="3722558748" sldId="438"/>
            <ac:spMk id="4" creationId="{00000000-0000-0000-0000-000000000000}"/>
          </ac:spMkLst>
        </pc:spChg>
      </pc:sldChg>
    </pc:docChg>
  </pc:docChgLst>
  <pc:docChgLst>
    <pc:chgData name="Frederic ALLEZ" userId="08cfb873967b1874" providerId="Windows Live" clId="Web-{8B4CFC5B-666C-4C8C-A6ED-05ABFE1B5C82}"/>
    <pc:docChg chg="modSld">
      <pc:chgData name="Frederic ALLEZ" userId="08cfb873967b1874" providerId="Windows Live" clId="Web-{8B4CFC5B-666C-4C8C-A6ED-05ABFE1B5C82}" dt="2022-06-29T06:28:58.155" v="0"/>
      <pc:docMkLst>
        <pc:docMk/>
      </pc:docMkLst>
      <pc:sldChg chg="addSp">
        <pc:chgData name="Frederic ALLEZ" userId="08cfb873967b1874" providerId="Windows Live" clId="Web-{8B4CFC5B-666C-4C8C-A6ED-05ABFE1B5C82}" dt="2022-06-29T06:28:58.155" v="0"/>
        <pc:sldMkLst>
          <pc:docMk/>
          <pc:sldMk cId="0" sldId="256"/>
        </pc:sldMkLst>
        <pc:spChg chg="add">
          <ac:chgData name="Frederic ALLEZ" userId="08cfb873967b1874" providerId="Windows Live" clId="Web-{8B4CFC5B-666C-4C8C-A6ED-05ABFE1B5C82}" dt="2022-06-29T06:28:58.155" v="0"/>
          <ac:spMkLst>
            <pc:docMk/>
            <pc:sldMk cId="0" sldId="256"/>
            <ac:spMk id="2" creationId="{F99D6D25-707A-5082-E7D1-67D3C609407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7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7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A465200-1046-43E6-8EEF-D0AF437BAAB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2645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7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7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5E729A60-027E-40F2-BE3B-97986D52E81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976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05" indent="-285732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31" indent="-228586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02" indent="-228586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75" indent="-228586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47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19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792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64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489B1E7-B8A5-48B2-9D37-49098E6DF041}" type="slidenum">
              <a:rPr lang="fr-FR" altLang="fr-FR" smtClean="0"/>
              <a:pPr algn="r" eaLnBrk="1" hangingPunct="1">
                <a:spcBef>
                  <a:spcPct val="0"/>
                </a:spcBef>
              </a:pPr>
              <a:t>1</a:t>
            </a:fld>
            <a:endParaRPr lang="fr-FR" altLang="fr-FR" dirty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8" y="4716662"/>
            <a:ext cx="4984962" cy="446841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3401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pic>
        <p:nvPicPr>
          <p:cNvPr id="17" name="Picture 9" descr="Sans tit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6" y="6317613"/>
            <a:ext cx="629466" cy="36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Session 1 – Programmation budgétaire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362075"/>
          </a:xfrm>
        </p:spPr>
        <p:txBody>
          <a:bodyPr anchor="b" anchorCtr="0">
            <a:normAutofit/>
          </a:bodyPr>
          <a:lstStyle>
            <a:lvl1pPr algn="l">
              <a:buNone/>
              <a:defRPr sz="3600" b="1" cap="none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683568" y="3068638"/>
            <a:ext cx="7560320" cy="2736626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Ø"/>
              <a:defRPr sz="32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  <a:lvl2pPr indent="-288000">
              <a:buSzPct val="80000"/>
              <a:defRPr sz="28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3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Session 1 – Programmation budgétaire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4211960" y="368660"/>
            <a:ext cx="44554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dirty="0">
                <a:solidFill>
                  <a:schemeClr val="tx2"/>
                </a:solidFill>
              </a:rPr>
              <a:t>Outil de pilotage SOH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362075"/>
          </a:xfrm>
        </p:spPr>
        <p:txBody>
          <a:bodyPr anchor="b" anchorCtr="0">
            <a:normAutofit/>
          </a:bodyPr>
          <a:lstStyle>
            <a:lvl1pPr algn="l">
              <a:buNone/>
              <a:defRPr sz="3600" b="0" cap="none" baseline="0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2"/>
          </p:nvPr>
        </p:nvSpPr>
        <p:spPr>
          <a:xfrm>
            <a:off x="1979712" y="3356992"/>
            <a:ext cx="6408638" cy="576263"/>
          </a:xfrm>
        </p:spPr>
        <p:txBody>
          <a:bodyPr>
            <a:normAutofit/>
          </a:bodyPr>
          <a:lstStyle>
            <a:lvl1pPr marL="0" indent="0">
              <a:buSzPct val="120000"/>
              <a:buFont typeface="Wingdings 3" panose="05040102010807070707" pitchFamily="18" charset="2"/>
              <a:buNone/>
              <a:defRPr sz="24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3"/>
          </p:nvPr>
        </p:nvSpPr>
        <p:spPr>
          <a:xfrm>
            <a:off x="1979613" y="4221163"/>
            <a:ext cx="6408737" cy="64799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3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Session 1 – Programmation budgétaire</a:t>
            </a:r>
          </a:p>
        </p:txBody>
      </p:sp>
    </p:spTree>
    <p:extLst>
      <p:ext uri="{BB962C8B-B14F-4D97-AF65-F5344CB8AC3E}">
        <p14:creationId xmlns:p14="http://schemas.microsoft.com/office/powerpoint/2010/main" val="453712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sp>
        <p:nvSpPr>
          <p:cNvPr id="6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Session 1 – Programmation budgétaire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549164" y="168605"/>
            <a:ext cx="44554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dirty="0">
                <a:solidFill>
                  <a:schemeClr val="tx2"/>
                </a:solidFill>
              </a:rPr>
              <a:t>Outil de pilotage SOH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306" y="42721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5000" y="273050"/>
            <a:ext cx="6781800" cy="1143000"/>
          </a:xfrm>
        </p:spPr>
        <p:txBody>
          <a:bodyPr anchor="b" anchorCtr="0">
            <a:normAutofit/>
          </a:bodyPr>
          <a:lstStyle>
            <a:lvl1pPr algn="l">
              <a:buNone/>
              <a:defRPr sz="3600" b="0">
                <a:solidFill>
                  <a:schemeClr val="accent2"/>
                </a:solidFill>
              </a:defRPr>
            </a:lvl1pPr>
          </a:lstStyle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 dirty="0"/>
              <a:t>Modifiez les styles du texte du masque</a:t>
            </a:r>
          </a:p>
          <a:p>
            <a:pPr lvl="1" eaLnBrk="1" latinLnBrk="0" hangingPunct="1"/>
            <a:r>
              <a:rPr lang="fr-FR" dirty="0"/>
              <a:t>Deuxième niveau</a:t>
            </a:r>
          </a:p>
          <a:p>
            <a:pPr lvl="2" eaLnBrk="1" latinLnBrk="0" hangingPunct="1"/>
            <a:r>
              <a:rPr lang="fr-FR" dirty="0"/>
              <a:t>Troisième niveau</a:t>
            </a:r>
          </a:p>
          <a:p>
            <a:pPr lvl="3" eaLnBrk="1" latinLnBrk="0" hangingPunct="1"/>
            <a:r>
              <a:rPr lang="fr-FR" dirty="0"/>
              <a:t>Quatrième niveau</a:t>
            </a:r>
          </a:p>
          <a:p>
            <a:pPr lvl="4" eaLnBrk="1" latinLnBrk="0" hangingPunct="1"/>
            <a:r>
              <a:rPr lang="fr-FR" dirty="0"/>
              <a:t>Cinquième niveau</a:t>
            </a:r>
            <a:endParaRPr kumimoji="0" lang="en-US" dirty="0"/>
          </a:p>
        </p:txBody>
      </p:sp>
      <p:pic>
        <p:nvPicPr>
          <p:cNvPr id="10" name="Picture 9" descr="Sans tit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6" y="6317613"/>
            <a:ext cx="629466" cy="36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space réservé de la date 13"/>
          <p:cNvSpPr>
            <a:spLocks noGrp="1"/>
          </p:cNvSpPr>
          <p:nvPr>
            <p:ph type="dt" sz="half" idx="10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Session 1 – Programmation budgétaire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Pag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8138"/>
            <a:ext cx="9144000" cy="524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3276600" y="4876800"/>
            <a:ext cx="2743200" cy="838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 dirty="0"/>
          </a:p>
        </p:txBody>
      </p:sp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1371600"/>
            <a:ext cx="6629400" cy="3733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3626481"/>
            <a:ext cx="6563014" cy="147891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573560" y="456423"/>
            <a:ext cx="445549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dirty="0">
                <a:solidFill>
                  <a:schemeClr val="tx2"/>
                </a:solidFill>
              </a:rPr>
              <a:t>Outil de pilotage Sécurité Ouvrages Hydrauliques </a:t>
            </a:r>
          </a:p>
        </p:txBody>
      </p:sp>
      <p:sp>
        <p:nvSpPr>
          <p:cNvPr id="11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1422401" y="2438890"/>
            <a:ext cx="6563014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2000" b="1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pPr algn="ctr"/>
            <a:r>
              <a:rPr lang="fr-FR" dirty="0"/>
              <a:t>Spécifications techniques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00000000-0008-0000-0000-000002000000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68" y="338244"/>
            <a:ext cx="1445895" cy="944245"/>
          </a:xfrm>
          <a:prstGeom prst="rect">
            <a:avLst/>
          </a:prstGeom>
        </p:spPr>
      </p:pic>
      <p:pic>
        <p:nvPicPr>
          <p:cNvPr id="12" name="Picture 9" descr="Sans titre 1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00" y="338244"/>
            <a:ext cx="1667680" cy="965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656565" y="5295900"/>
            <a:ext cx="2070230" cy="1148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320625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1979712" y="552364"/>
            <a:ext cx="6707088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2393885"/>
            <a:ext cx="7772400" cy="362591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dirty="0"/>
              <a:t>Modifiez les styles du texte du masque</a:t>
            </a:r>
          </a:p>
          <a:p>
            <a:pPr lvl="1" eaLnBrk="1" latinLnBrk="0" hangingPunct="1"/>
            <a:r>
              <a:rPr kumimoji="0" lang="fr-FR" dirty="0"/>
              <a:t>Deuxième niveau</a:t>
            </a:r>
          </a:p>
          <a:p>
            <a:pPr lvl="2" eaLnBrk="1" latinLnBrk="0" hangingPunct="1"/>
            <a:r>
              <a:rPr kumimoji="0" lang="fr-FR" dirty="0"/>
              <a:t>Troisième niveau</a:t>
            </a:r>
          </a:p>
          <a:p>
            <a:pPr lvl="3" eaLnBrk="1" latinLnBrk="0" hangingPunct="1"/>
            <a:r>
              <a:rPr kumimoji="0" lang="fr-FR" dirty="0"/>
              <a:t>Quatrième niveau</a:t>
            </a:r>
          </a:p>
          <a:p>
            <a:pPr lvl="4" eaLnBrk="1" latinLnBrk="0" hangingPunct="1"/>
            <a:r>
              <a:rPr kumimoji="0" lang="fr-FR" dirty="0"/>
              <a:t>Cinquième niveau</a:t>
            </a:r>
            <a:endParaRPr kumimoji="0" lang="en-US" dirty="0"/>
          </a:p>
        </p:txBody>
      </p:sp>
      <p:sp>
        <p:nvSpPr>
          <p:cNvPr id="11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3491880" y="6202889"/>
            <a:ext cx="553684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Session 1 – Programmation budgétaire</a:t>
            </a:r>
          </a:p>
        </p:txBody>
      </p:sp>
      <p:pic>
        <p:nvPicPr>
          <p:cNvPr id="12" name="Picture 9" descr="Sans titre 1"/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4"/>
          <a:stretch/>
        </p:blipFill>
        <p:spPr bwMode="auto">
          <a:xfrm>
            <a:off x="152878" y="216567"/>
            <a:ext cx="1667680" cy="818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7" r:id="rId2"/>
    <p:sldLayoutId id="2147484177" r:id="rId3"/>
    <p:sldLayoutId id="2147484171" r:id="rId4"/>
    <p:sldLayoutId id="2147484172" r:id="rId5"/>
    <p:sldLayoutId id="2147484176" r:id="rId6"/>
  </p:sldLayoutIdLst>
  <p:transition spd="slow">
    <p:wipe/>
  </p:transition>
  <p:hf sldNum="0"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accent2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0000"/>
        <a:buFont typeface="Wingdings" panose="05000000000000000000" pitchFamily="2" charset="2"/>
        <a:buChar char="Ø"/>
        <a:defRPr kumimoji="0" sz="26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" panose="05000000000000000000" pitchFamily="2" charset="2"/>
        <a:buChar char="Ø"/>
        <a:defRPr kumimoji="0" sz="24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4029" y="2123855"/>
            <a:ext cx="83709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kumimoji="0" lang="fr-FR" sz="3600" b="1" dirty="0">
                <a:solidFill>
                  <a:schemeClr val="accent6">
                    <a:lumMod val="75000"/>
                  </a:schemeClr>
                </a:solidFill>
              </a:rPr>
              <a:t>Spécifications techniques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994683" y="593685"/>
            <a:ext cx="7022007" cy="810090"/>
          </a:xfrm>
        </p:spPr>
        <p:txBody>
          <a:bodyPr>
            <a:noAutofit/>
          </a:bodyPr>
          <a:lstStyle/>
          <a:p>
            <a:r>
              <a:rPr lang="fr-FR" dirty="0"/>
              <a:t>Architecture technique</a:t>
            </a:r>
          </a:p>
        </p:txBody>
      </p:sp>
      <p:sp>
        <p:nvSpPr>
          <p:cNvPr id="6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2186735" y="6202889"/>
            <a:ext cx="6841987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Smartphone et Tablette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106615" y="1538790"/>
            <a:ext cx="7155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Interface OKAPI sur Tablette 8 et 10 pouces</a:t>
            </a:r>
          </a:p>
        </p:txBody>
      </p:sp>
      <p:pic>
        <p:nvPicPr>
          <p:cNvPr id="7" name="Image 6" descr="D:\Documents\DOCUMENTATIONS LOGICIELS\DOCS OASIS-V7\TUTORIELS\Ecrans Ponts\Visites_006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675" y="2618910"/>
            <a:ext cx="5700161" cy="3206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93187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994683" y="593685"/>
            <a:ext cx="7022007" cy="810090"/>
          </a:xfrm>
        </p:spPr>
        <p:txBody>
          <a:bodyPr>
            <a:noAutofit/>
          </a:bodyPr>
          <a:lstStyle/>
          <a:p>
            <a:r>
              <a:rPr lang="fr-FR" dirty="0"/>
              <a:t>Architecture technique</a:t>
            </a:r>
          </a:p>
        </p:txBody>
      </p:sp>
      <p:sp>
        <p:nvSpPr>
          <p:cNvPr id="6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2186735" y="6202889"/>
            <a:ext cx="6841987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Smartphone et Tablette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106615" y="1538790"/>
            <a:ext cx="7155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Interface OKAPI sur Smartphone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670" y="2160000"/>
            <a:ext cx="1944000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980" y="2160000"/>
            <a:ext cx="1944000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90296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994683" y="593685"/>
            <a:ext cx="7022007" cy="810090"/>
          </a:xfrm>
        </p:spPr>
        <p:txBody>
          <a:bodyPr>
            <a:noAutofit/>
          </a:bodyPr>
          <a:lstStyle/>
          <a:p>
            <a:r>
              <a:rPr lang="fr-FR" dirty="0"/>
              <a:t>Architecture technique</a:t>
            </a:r>
          </a:p>
        </p:txBody>
      </p:sp>
      <p:sp>
        <p:nvSpPr>
          <p:cNvPr id="6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2186735" y="6202889"/>
            <a:ext cx="6841987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Smartphone et Tablette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106615" y="1538790"/>
            <a:ext cx="7155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Interface OKAPI conçue pour les visites simplifiées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665" y="2510700"/>
            <a:ext cx="5941910" cy="3692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5587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989620" y="593685"/>
            <a:ext cx="7022007" cy="810090"/>
          </a:xfrm>
        </p:spPr>
        <p:txBody>
          <a:bodyPr>
            <a:noAutofit/>
          </a:bodyPr>
          <a:lstStyle/>
          <a:p>
            <a:r>
              <a:rPr lang="fr-FR" dirty="0"/>
              <a:t>Architecture technique</a:t>
            </a:r>
          </a:p>
        </p:txBody>
      </p:sp>
      <p:sp>
        <p:nvSpPr>
          <p:cNvPr id="6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2186735" y="6202889"/>
            <a:ext cx="6841987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Mode SAAS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22152" y="1763815"/>
            <a:ext cx="69307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L’application est disponible en mode SAAS (production et test).</a:t>
            </a:r>
          </a:p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C’est le mode conseillé : Ampliation du service, Administration facilitée, Facilitation du dialogue, Augmentation du suivi, Disponibilité, Sauvegarde des données, …</a:t>
            </a:r>
          </a:p>
        </p:txBody>
      </p:sp>
    </p:spTree>
    <p:extLst>
      <p:ext uri="{BB962C8B-B14F-4D97-AF65-F5344CB8AC3E}">
        <p14:creationId xmlns:p14="http://schemas.microsoft.com/office/powerpoint/2010/main" val="27966931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994683" y="593685"/>
            <a:ext cx="7022007" cy="810090"/>
          </a:xfrm>
        </p:spPr>
        <p:txBody>
          <a:bodyPr>
            <a:noAutofit/>
          </a:bodyPr>
          <a:lstStyle/>
          <a:p>
            <a:r>
              <a:rPr lang="fr-FR" dirty="0"/>
              <a:t>Architecture technique</a:t>
            </a:r>
          </a:p>
        </p:txBody>
      </p:sp>
      <p:sp>
        <p:nvSpPr>
          <p:cNvPr id="6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3581889" y="5576140"/>
            <a:ext cx="2745305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>
                <a:solidFill>
                  <a:schemeClr val="tx2"/>
                </a:solidFill>
              </a:rPr>
              <a:t>Exemple de flux WMS</a:t>
            </a:r>
          </a:p>
        </p:txBody>
      </p:sp>
      <p:pic>
        <p:nvPicPr>
          <p:cNvPr id="4" name="Image 3" descr="Une image contenant carte&#10;&#10;Description générée automatiquement">
            <a:extLst>
              <a:ext uri="{FF2B5EF4-FFF2-40B4-BE49-F238E27FC236}">
                <a16:creationId xmlns:a16="http://schemas.microsoft.com/office/drawing/2014/main" xmlns="" id="{57C62552-5367-C432-E9D6-26325FE6F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630" y="1673805"/>
            <a:ext cx="6881634" cy="3870430"/>
          </a:xfrm>
          <a:prstGeom prst="rect">
            <a:avLst/>
          </a:prstGeom>
        </p:spPr>
      </p:pic>
      <p:sp>
        <p:nvSpPr>
          <p:cNvPr id="9" name="Espace réservé de la date 13">
            <a:extLst>
              <a:ext uri="{FF2B5EF4-FFF2-40B4-BE49-F238E27FC236}">
                <a16:creationId xmlns:a16="http://schemas.microsoft.com/office/drawing/2014/main" xmlns="" id="{4F78276C-B269-643A-4B48-1EBB532CE204}"/>
              </a:ext>
            </a:extLst>
          </p:cNvPr>
          <p:cNvSpPr txBox="1">
            <a:spLocks/>
          </p:cNvSpPr>
          <p:nvPr/>
        </p:nvSpPr>
        <p:spPr>
          <a:xfrm>
            <a:off x="2186735" y="6202889"/>
            <a:ext cx="6841987" cy="476250"/>
          </a:xfrm>
          <a:prstGeom prst="rect">
            <a:avLst/>
          </a:prstGeom>
        </p:spPr>
        <p:txBody>
          <a:bodyPr anchor="ctr" anchorCtr="0"/>
          <a:lstStyle>
            <a:defPPr>
              <a:defRPr lang="fr-FR"/>
            </a:defPPr>
            <a:lvl1pPr algn="r" rtl="0" eaLnBrk="1" fontAlgn="base" latinLnBrk="0" hangingPunct="1">
              <a:spcBef>
                <a:spcPct val="50000"/>
              </a:spcBef>
              <a:spcAft>
                <a:spcPct val="0"/>
              </a:spcAft>
              <a:defRPr kumimoji="0" sz="18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fr-FR"/>
              <a:t>Interopérabilités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75150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994683" y="593685"/>
            <a:ext cx="7022007" cy="810090"/>
          </a:xfrm>
        </p:spPr>
        <p:txBody>
          <a:bodyPr>
            <a:noAutofit/>
          </a:bodyPr>
          <a:lstStyle/>
          <a:p>
            <a:r>
              <a:rPr lang="fr-FR" dirty="0"/>
              <a:t>Architecture technique</a:t>
            </a:r>
          </a:p>
        </p:txBody>
      </p:sp>
      <p:sp>
        <p:nvSpPr>
          <p:cNvPr id="6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3581889" y="5576140"/>
            <a:ext cx="2745305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>
                <a:solidFill>
                  <a:schemeClr val="tx2"/>
                </a:solidFill>
              </a:rPr>
              <a:t>Champs importés WFS</a:t>
            </a:r>
          </a:p>
        </p:txBody>
      </p:sp>
      <p:sp>
        <p:nvSpPr>
          <p:cNvPr id="9" name="Espace réservé de la date 13">
            <a:extLst>
              <a:ext uri="{FF2B5EF4-FFF2-40B4-BE49-F238E27FC236}">
                <a16:creationId xmlns:a16="http://schemas.microsoft.com/office/drawing/2014/main" xmlns="" id="{4F78276C-B269-643A-4B48-1EBB532CE204}"/>
              </a:ext>
            </a:extLst>
          </p:cNvPr>
          <p:cNvSpPr txBox="1">
            <a:spLocks/>
          </p:cNvSpPr>
          <p:nvPr/>
        </p:nvSpPr>
        <p:spPr>
          <a:xfrm>
            <a:off x="2186735" y="6202889"/>
            <a:ext cx="6841987" cy="476250"/>
          </a:xfrm>
          <a:prstGeom prst="rect">
            <a:avLst/>
          </a:prstGeom>
        </p:spPr>
        <p:txBody>
          <a:bodyPr anchor="ctr" anchorCtr="0"/>
          <a:lstStyle>
            <a:defPPr>
              <a:defRPr lang="fr-FR"/>
            </a:defPPr>
            <a:lvl1pPr algn="r" rtl="0" eaLnBrk="1" fontAlgn="base" latinLnBrk="0" hangingPunct="1">
              <a:spcBef>
                <a:spcPct val="50000"/>
              </a:spcBef>
              <a:spcAft>
                <a:spcPct val="0"/>
              </a:spcAft>
              <a:defRPr kumimoji="0" sz="18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fr-FR"/>
              <a:t>Interopérabilités</a:t>
            </a:r>
            <a:endParaRPr lang="fr-FR" dirty="0"/>
          </a:p>
        </p:txBody>
      </p:sp>
      <p:pic>
        <p:nvPicPr>
          <p:cNvPr id="7" name="Image 6" descr="Une image contenant carte&#10;&#10;Description générée automatiquement">
            <a:extLst>
              <a:ext uri="{FF2B5EF4-FFF2-40B4-BE49-F238E27FC236}">
                <a16:creationId xmlns:a16="http://schemas.microsoft.com/office/drawing/2014/main" xmlns="" id="{173F1C0B-9042-BFFF-F2F6-E7CD891B1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532" y="1682115"/>
            <a:ext cx="6654931" cy="374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850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994683" y="593685"/>
            <a:ext cx="7022007" cy="810090"/>
          </a:xfrm>
        </p:spPr>
        <p:txBody>
          <a:bodyPr>
            <a:noAutofit/>
          </a:bodyPr>
          <a:lstStyle/>
          <a:p>
            <a:r>
              <a:rPr lang="fr-FR" dirty="0"/>
              <a:t>Architecture technique</a:t>
            </a:r>
          </a:p>
        </p:txBody>
      </p:sp>
      <p:sp>
        <p:nvSpPr>
          <p:cNvPr id="6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2174266" y="5542362"/>
            <a:ext cx="4500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>
                <a:solidFill>
                  <a:schemeClr val="tx2"/>
                </a:solidFill>
              </a:rPr>
              <a:t>Exemple Interopérabilité avec la GMAO </a:t>
            </a:r>
          </a:p>
        </p:txBody>
      </p:sp>
      <p:sp>
        <p:nvSpPr>
          <p:cNvPr id="9" name="Espace réservé de la date 13">
            <a:extLst>
              <a:ext uri="{FF2B5EF4-FFF2-40B4-BE49-F238E27FC236}">
                <a16:creationId xmlns:a16="http://schemas.microsoft.com/office/drawing/2014/main" xmlns="" id="{4F78276C-B269-643A-4B48-1EBB532CE204}"/>
              </a:ext>
            </a:extLst>
          </p:cNvPr>
          <p:cNvSpPr txBox="1">
            <a:spLocks/>
          </p:cNvSpPr>
          <p:nvPr/>
        </p:nvSpPr>
        <p:spPr>
          <a:xfrm>
            <a:off x="2186735" y="6202889"/>
            <a:ext cx="6841987" cy="476250"/>
          </a:xfrm>
          <a:prstGeom prst="rect">
            <a:avLst/>
          </a:prstGeom>
        </p:spPr>
        <p:txBody>
          <a:bodyPr anchor="ctr" anchorCtr="0"/>
          <a:lstStyle>
            <a:defPPr>
              <a:defRPr lang="fr-FR"/>
            </a:defPPr>
            <a:lvl1pPr algn="r" rtl="0" eaLnBrk="1" fontAlgn="base" latinLnBrk="0" hangingPunct="1">
              <a:spcBef>
                <a:spcPct val="50000"/>
              </a:spcBef>
              <a:spcAft>
                <a:spcPct val="0"/>
              </a:spcAft>
              <a:defRPr kumimoji="0" sz="18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fr-FR"/>
              <a:t>Interopérabilités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8299682F-CD60-3D91-3159-3C330E49C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970" y="1756277"/>
            <a:ext cx="5408060" cy="374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662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994683" y="593685"/>
            <a:ext cx="7022007" cy="810090"/>
          </a:xfrm>
        </p:spPr>
        <p:txBody>
          <a:bodyPr>
            <a:noAutofit/>
          </a:bodyPr>
          <a:lstStyle/>
          <a:p>
            <a:r>
              <a:rPr lang="fr-FR" dirty="0"/>
              <a:t>Architecture technique</a:t>
            </a:r>
          </a:p>
        </p:txBody>
      </p:sp>
      <p:sp>
        <p:nvSpPr>
          <p:cNvPr id="9" name="Espace réservé de la date 13">
            <a:extLst>
              <a:ext uri="{FF2B5EF4-FFF2-40B4-BE49-F238E27FC236}">
                <a16:creationId xmlns:a16="http://schemas.microsoft.com/office/drawing/2014/main" xmlns="" id="{4F78276C-B269-643A-4B48-1EBB532CE204}"/>
              </a:ext>
            </a:extLst>
          </p:cNvPr>
          <p:cNvSpPr txBox="1">
            <a:spLocks/>
          </p:cNvSpPr>
          <p:nvPr/>
        </p:nvSpPr>
        <p:spPr>
          <a:xfrm>
            <a:off x="2186735" y="6202889"/>
            <a:ext cx="6841987" cy="476250"/>
          </a:xfrm>
          <a:prstGeom prst="rect">
            <a:avLst/>
          </a:prstGeom>
        </p:spPr>
        <p:txBody>
          <a:bodyPr anchor="ctr" anchorCtr="0"/>
          <a:lstStyle>
            <a:defPPr>
              <a:defRPr lang="fr-FR"/>
            </a:defPPr>
            <a:lvl1pPr algn="r" rtl="0" eaLnBrk="1" fontAlgn="base" latinLnBrk="0" hangingPunct="1">
              <a:spcBef>
                <a:spcPct val="50000"/>
              </a:spcBef>
              <a:spcAft>
                <a:spcPct val="0"/>
              </a:spcAft>
              <a:defRPr kumimoji="0" sz="1800" b="1" kern="1200">
                <a:solidFill>
                  <a:schemeClr val="accent2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50000"/>
              </a:spcBef>
              <a:spcAft>
                <a:spcPct val="0"/>
              </a:spcAft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fr-FR"/>
              <a:t>Interopérabilités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950" y="1608624"/>
            <a:ext cx="2745305" cy="473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746575" y="2978950"/>
            <a:ext cx="29703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Accès depuis la GMAO à la page OASIS-WEB de l’ouvrage</a:t>
            </a:r>
            <a:endParaRPr lang="fr-FR" dirty="0">
              <a:solidFill>
                <a:schemeClr val="accent4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7293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dirty="0"/>
              <a:t>Architecture technique</a:t>
            </a:r>
          </a:p>
        </p:txBody>
      </p:sp>
      <p:sp>
        <p:nvSpPr>
          <p:cNvPr id="6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2411760" y="6202889"/>
            <a:ext cx="6616961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Authentification &amp; synchronisation  Active Directory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615" y="2978950"/>
            <a:ext cx="6892564" cy="248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460596" y="1798174"/>
            <a:ext cx="8210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Synchronisation automatique en SSO via Kerberos (on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Premise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) ou Azure AD (SAAS)</a:t>
            </a:r>
          </a:p>
        </p:txBody>
      </p:sp>
    </p:spTree>
    <p:extLst>
      <p:ext uri="{BB962C8B-B14F-4D97-AF65-F5344CB8AC3E}">
        <p14:creationId xmlns:p14="http://schemas.microsoft.com/office/powerpoint/2010/main" val="29623505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994683" y="593685"/>
            <a:ext cx="7022007" cy="810090"/>
          </a:xfrm>
        </p:spPr>
        <p:txBody>
          <a:bodyPr>
            <a:noAutofit/>
          </a:bodyPr>
          <a:lstStyle/>
          <a:p>
            <a:r>
              <a:rPr lang="fr-FR" dirty="0"/>
              <a:t>Interface</a:t>
            </a:r>
          </a:p>
        </p:txBody>
      </p:sp>
      <p:sp>
        <p:nvSpPr>
          <p:cNvPr id="6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2186735" y="6202889"/>
            <a:ext cx="6841987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Interopérabilités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11560" y="2483894"/>
            <a:ext cx="84051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Interopérabilité avec le Portefeuille d’Investissement DIEE (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Triskel</a:t>
            </a:r>
            <a:r>
              <a:rPr lang="fr-FR" dirty="0" smtClean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) ? </a:t>
            </a:r>
            <a:endParaRPr lang="fr-FR" dirty="0">
              <a:solidFill>
                <a:schemeClr val="accent4">
                  <a:lumMod val="75000"/>
                </a:schemeClr>
              </a:solidFill>
              <a:latin typeface="Arial Rounded MT Bold" panose="020F0704030504030204" pitchFamily="34" charset="0"/>
            </a:endParaRPr>
          </a:p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Programmation budgétaire</a:t>
            </a:r>
          </a:p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schemeClr val="accent6"/>
                </a:solidFill>
                <a:latin typeface="Arial Rounded MT Bold" panose="020F0704030504030204" pitchFamily="34" charset="0"/>
              </a:rPr>
              <a:t>Interopérabilité et intégration des actions de modernisation </a:t>
            </a:r>
            <a:r>
              <a:rPr lang="fr-FR" dirty="0">
                <a:solidFill>
                  <a:schemeClr val="accent6"/>
                </a:solidFill>
                <a:latin typeface="Arial Rounded MT Bold" panose="020F07040305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598494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0" dirty="0"/>
              <a:t>Spécifications techniques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fr-FR" dirty="0"/>
              <a:t>Sécurité</a:t>
            </a:r>
          </a:p>
          <a:p>
            <a:r>
              <a:rPr lang="fr-FR" dirty="0"/>
              <a:t>Architecture technique</a:t>
            </a:r>
          </a:p>
          <a:p>
            <a:r>
              <a:rPr lang="fr-FR" dirty="0"/>
              <a:t>Interface</a:t>
            </a:r>
          </a:p>
        </p:txBody>
      </p:sp>
    </p:spTree>
    <p:extLst>
      <p:ext uri="{BB962C8B-B14F-4D97-AF65-F5344CB8AC3E}">
        <p14:creationId xmlns:p14="http://schemas.microsoft.com/office/powerpoint/2010/main" val="40968689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015643" y="593685"/>
            <a:ext cx="7022007" cy="810090"/>
          </a:xfrm>
        </p:spPr>
        <p:txBody>
          <a:bodyPr>
            <a:noAutofit/>
          </a:bodyPr>
          <a:lstStyle/>
          <a:p>
            <a:r>
              <a:rPr lang="fr-FR" dirty="0"/>
              <a:t>Interface</a:t>
            </a:r>
          </a:p>
        </p:txBody>
      </p:sp>
      <p:sp>
        <p:nvSpPr>
          <p:cNvPr id="6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2186735" y="6202889"/>
            <a:ext cx="6841987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Importation des données Ouvrages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16605" y="2483894"/>
            <a:ext cx="70220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Importation des données BDO volume 500  ouvrages – nom de l’ouvrage DT, nature, 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 sur le classement de l'ouvrage, hauteur, volume, côte d'exploitation, linéaire, itinéraire  COP, liens GED</a:t>
            </a:r>
            <a:r>
              <a:rPr lang="fr-FR" sz="1800" dirty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dirty="0">
              <a:solidFill>
                <a:schemeClr val="accent4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8101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994683" y="593685"/>
            <a:ext cx="7022007" cy="810090"/>
          </a:xfrm>
        </p:spPr>
        <p:txBody>
          <a:bodyPr>
            <a:noAutofit/>
          </a:bodyPr>
          <a:lstStyle/>
          <a:p>
            <a:r>
              <a:rPr lang="fr-FR" dirty="0"/>
              <a:t>Interface</a:t>
            </a:r>
          </a:p>
        </p:txBody>
      </p:sp>
      <p:sp>
        <p:nvSpPr>
          <p:cNvPr id="6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2186735" y="6202889"/>
            <a:ext cx="6841987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Actualisation mensuelle des données Ouvrages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16604" y="2483894"/>
            <a:ext cx="7515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Actualisation mensuelle automatique des données BDO.</a:t>
            </a:r>
            <a:endParaRPr lang="fr-FR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3264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994683" y="593685"/>
            <a:ext cx="7022007" cy="810090"/>
          </a:xfrm>
        </p:spPr>
        <p:txBody>
          <a:bodyPr>
            <a:noAutofit/>
          </a:bodyPr>
          <a:lstStyle/>
          <a:p>
            <a:r>
              <a:rPr lang="fr-FR" dirty="0"/>
              <a:t>Interface</a:t>
            </a:r>
          </a:p>
        </p:txBody>
      </p:sp>
      <p:sp>
        <p:nvSpPr>
          <p:cNvPr id="6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2186735" y="6202889"/>
            <a:ext cx="6841987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Actualisation à la demande des données Ouvrages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16604" y="2483894"/>
            <a:ext cx="7605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Actualisation à la demande des données BDO.</a:t>
            </a:r>
            <a:endParaRPr lang="fr-FR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3292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994683" y="593685"/>
            <a:ext cx="7022007" cy="810090"/>
          </a:xfrm>
        </p:spPr>
        <p:txBody>
          <a:bodyPr>
            <a:noAutofit/>
          </a:bodyPr>
          <a:lstStyle/>
          <a:p>
            <a:r>
              <a:rPr lang="fr-FR" dirty="0"/>
              <a:t>Interface</a:t>
            </a:r>
          </a:p>
        </p:txBody>
      </p:sp>
      <p:sp>
        <p:nvSpPr>
          <p:cNvPr id="6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2186735" y="6202889"/>
            <a:ext cx="6841987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Filtrer l’importation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16604" y="2483894"/>
            <a:ext cx="7470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Filtrer l’importation sur un ou plusieurs critères.</a:t>
            </a:r>
            <a:endParaRPr lang="fr-FR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0362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186735" y="413665"/>
            <a:ext cx="6841987" cy="990110"/>
          </a:xfrm>
        </p:spPr>
        <p:txBody>
          <a:bodyPr>
            <a:noAutofit/>
          </a:bodyPr>
          <a:lstStyle/>
          <a:p>
            <a:r>
              <a:rPr lang="fr-FR" dirty="0"/>
              <a:t>Sécurité</a:t>
            </a:r>
          </a:p>
        </p:txBody>
      </p:sp>
      <p:sp>
        <p:nvSpPr>
          <p:cNvPr id="6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2186735" y="6202889"/>
            <a:ext cx="6841987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Authentification SSO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615" y="2348880"/>
            <a:ext cx="6892564" cy="2487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50035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186735" y="413664"/>
            <a:ext cx="6841987" cy="945105"/>
          </a:xfrm>
        </p:spPr>
        <p:txBody>
          <a:bodyPr>
            <a:noAutofit/>
          </a:bodyPr>
          <a:lstStyle/>
          <a:p>
            <a:r>
              <a:rPr lang="fr-FR" dirty="0"/>
              <a:t>Sécurité</a:t>
            </a:r>
          </a:p>
        </p:txBody>
      </p:sp>
      <p:sp>
        <p:nvSpPr>
          <p:cNvPr id="6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2186735" y="6202889"/>
            <a:ext cx="6841987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Gestion des logs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016605" y="2483894"/>
            <a:ext cx="50405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Fichiers log de connexion</a:t>
            </a:r>
          </a:p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Fichiers log pour les erreurs</a:t>
            </a:r>
          </a:p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…</a:t>
            </a:r>
          </a:p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endParaRPr lang="fr-FR" dirty="0">
              <a:solidFill>
                <a:schemeClr val="accent4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9512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186735" y="413664"/>
            <a:ext cx="6841987" cy="945105"/>
          </a:xfrm>
        </p:spPr>
        <p:txBody>
          <a:bodyPr>
            <a:noAutofit/>
          </a:bodyPr>
          <a:lstStyle/>
          <a:p>
            <a:r>
              <a:rPr lang="fr-FR" dirty="0"/>
              <a:t>Sécurité</a:t>
            </a:r>
          </a:p>
        </p:txBody>
      </p:sp>
      <p:sp>
        <p:nvSpPr>
          <p:cNvPr id="6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2186735" y="6202889"/>
            <a:ext cx="6841987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Protocole sécurisé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16604" y="2483894"/>
            <a:ext cx="6750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L’accès à l’application est sécurisé (SSL).</a:t>
            </a:r>
          </a:p>
        </p:txBody>
      </p:sp>
    </p:spTree>
    <p:extLst>
      <p:ext uri="{BB962C8B-B14F-4D97-AF65-F5344CB8AC3E}">
        <p14:creationId xmlns:p14="http://schemas.microsoft.com/office/powerpoint/2010/main" val="33872661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994683" y="593685"/>
            <a:ext cx="7022007" cy="810090"/>
          </a:xfrm>
        </p:spPr>
        <p:txBody>
          <a:bodyPr>
            <a:noAutofit/>
          </a:bodyPr>
          <a:lstStyle/>
          <a:p>
            <a:r>
              <a:rPr lang="fr-FR" dirty="0"/>
              <a:t>Architecture technique</a:t>
            </a:r>
          </a:p>
        </p:txBody>
      </p:sp>
      <p:sp>
        <p:nvSpPr>
          <p:cNvPr id="6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2186735" y="6202889"/>
            <a:ext cx="6841987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Schéma d’architecture technique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1486933"/>
            <a:ext cx="7016108" cy="4560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1342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994683" y="593685"/>
            <a:ext cx="7022007" cy="810090"/>
          </a:xfrm>
        </p:spPr>
        <p:txBody>
          <a:bodyPr>
            <a:noAutofit/>
          </a:bodyPr>
          <a:lstStyle/>
          <a:p>
            <a:r>
              <a:rPr lang="fr-FR" dirty="0"/>
              <a:t>Architecture technique</a:t>
            </a:r>
          </a:p>
        </p:txBody>
      </p:sp>
      <p:sp>
        <p:nvSpPr>
          <p:cNvPr id="6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2186735" y="6202889"/>
            <a:ext cx="6841987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/>
              <a:t>Version WEB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016604" y="2483894"/>
            <a:ext cx="70220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L’application est entièrement disponible en version WEB.</a:t>
            </a:r>
          </a:p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Elle offre également un outil JAVA utile pour le paramétrage.</a:t>
            </a:r>
          </a:p>
        </p:txBody>
      </p:sp>
    </p:spTree>
    <p:extLst>
      <p:ext uri="{BB962C8B-B14F-4D97-AF65-F5344CB8AC3E}">
        <p14:creationId xmlns:p14="http://schemas.microsoft.com/office/powerpoint/2010/main" val="6805570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994683" y="593685"/>
            <a:ext cx="7022007" cy="810090"/>
          </a:xfrm>
        </p:spPr>
        <p:txBody>
          <a:bodyPr>
            <a:noAutofit/>
          </a:bodyPr>
          <a:lstStyle/>
          <a:p>
            <a:r>
              <a:rPr lang="fr-FR" dirty="0"/>
              <a:t>Architecture technique</a:t>
            </a:r>
          </a:p>
        </p:txBody>
      </p:sp>
      <p:sp>
        <p:nvSpPr>
          <p:cNvPr id="6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2186735" y="6202889"/>
            <a:ext cx="6841987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Navigateurs WEB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16605" y="2483894"/>
            <a:ext cx="7110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L’application est compatible avec le navigateur Edge.</a:t>
            </a:r>
          </a:p>
        </p:txBody>
      </p:sp>
    </p:spTree>
    <p:extLst>
      <p:ext uri="{BB962C8B-B14F-4D97-AF65-F5344CB8AC3E}">
        <p14:creationId xmlns:p14="http://schemas.microsoft.com/office/powerpoint/2010/main" val="33118198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994683" y="593685"/>
            <a:ext cx="7022007" cy="810090"/>
          </a:xfrm>
        </p:spPr>
        <p:txBody>
          <a:bodyPr>
            <a:noAutofit/>
          </a:bodyPr>
          <a:lstStyle/>
          <a:p>
            <a:r>
              <a:rPr lang="fr-FR" dirty="0"/>
              <a:t>Architecture technique</a:t>
            </a:r>
          </a:p>
        </p:txBody>
      </p:sp>
      <p:sp>
        <p:nvSpPr>
          <p:cNvPr id="6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2186735" y="6202889"/>
            <a:ext cx="6841987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800" b="1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Smartphone et Tablette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16604" y="2483894"/>
            <a:ext cx="71557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Les visites sont réalisées sur les tablettes en mode synchrone et asynchrone.</a:t>
            </a:r>
          </a:p>
          <a:p>
            <a:pPr marL="342900" indent="-342900" algn="l"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rPr>
              <a:t>L’application OKAPI est disponible sur Tablette et  sur Smartphone.</a:t>
            </a:r>
          </a:p>
        </p:txBody>
      </p:sp>
    </p:spTree>
    <p:extLst>
      <p:ext uri="{BB962C8B-B14F-4D97-AF65-F5344CB8AC3E}">
        <p14:creationId xmlns:p14="http://schemas.microsoft.com/office/powerpoint/2010/main" val="34040481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342</Words>
  <Application>Microsoft Office PowerPoint</Application>
  <PresentationFormat>Affichage à l'écran (4:3)</PresentationFormat>
  <Paragraphs>74</Paragraphs>
  <Slides>23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Capitaux</vt:lpstr>
      <vt:lpstr>Présentation PowerPoint</vt:lpstr>
      <vt:lpstr>Spécifications techniques</vt:lpstr>
      <vt:lpstr>Sécurité</vt:lpstr>
      <vt:lpstr>Sécurité</vt:lpstr>
      <vt:lpstr>Sécurité</vt:lpstr>
      <vt:lpstr>Architecture technique</vt:lpstr>
      <vt:lpstr>Architecture technique</vt:lpstr>
      <vt:lpstr>Architecture technique</vt:lpstr>
      <vt:lpstr>Architecture technique</vt:lpstr>
      <vt:lpstr>Architecture technique</vt:lpstr>
      <vt:lpstr>Architecture technique</vt:lpstr>
      <vt:lpstr>Architecture technique</vt:lpstr>
      <vt:lpstr>Architecture technique</vt:lpstr>
      <vt:lpstr>Architecture technique</vt:lpstr>
      <vt:lpstr>Architecture technique</vt:lpstr>
      <vt:lpstr>Architecture technique</vt:lpstr>
      <vt:lpstr>Architecture technique</vt:lpstr>
      <vt:lpstr>Architecture technique</vt:lpstr>
      <vt:lpstr>Interface</vt:lpstr>
      <vt:lpstr>Interface</vt:lpstr>
      <vt:lpstr>Interface</vt:lpstr>
      <vt:lpstr>Interface</vt:lpstr>
      <vt:lpstr>Interface</vt:lpstr>
    </vt:vector>
  </TitlesOfParts>
  <Company>Conseil Général du Finistère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Valerie</dc:creator>
  <cp:lastModifiedBy>Valerie Cambert</cp:lastModifiedBy>
  <cp:revision>570</cp:revision>
  <cp:lastPrinted>2017-01-16T08:56:59Z</cp:lastPrinted>
  <dcterms:created xsi:type="dcterms:W3CDTF">2004-03-22T09:00:28Z</dcterms:created>
  <dcterms:modified xsi:type="dcterms:W3CDTF">2022-06-29T15:42:40Z</dcterms:modified>
</cp:coreProperties>
</file>