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4" r:id="rId3"/>
    <p:sldId id="407" r:id="rId4"/>
    <p:sldId id="406" r:id="rId5"/>
    <p:sldId id="421" r:id="rId6"/>
    <p:sldId id="408" r:id="rId7"/>
    <p:sldId id="409" r:id="rId8"/>
    <p:sldId id="410" r:id="rId9"/>
    <p:sldId id="411" r:id="rId10"/>
    <p:sldId id="412" r:id="rId11"/>
    <p:sldId id="418" r:id="rId12"/>
    <p:sldId id="419" r:id="rId13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25-28 mai 2021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8085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Session 7 – Gestion des </a:t>
            </a:r>
            <a:r>
              <a:rPr kumimoji="0" lang="fr-FR" sz="3600" b="1" dirty="0" smtClean="0">
                <a:solidFill>
                  <a:schemeClr val="tx2"/>
                </a:solidFill>
              </a:rPr>
              <a:t>Ouvrages de Protection des Risques Naturels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Déclinaison de la méthode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17471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La méthode est déclinée en fonction du plan de visite utilisé et prend en compte la quantification des actions.</a:t>
            </a:r>
          </a:p>
          <a:p>
            <a:r>
              <a:rPr lang="fr-FR" dirty="0" smtClean="0"/>
              <a:t>VAQOA2-OPF (8 août  2020)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130613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Gestion des OPRN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7856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Quantification des actions</a:t>
            </a:r>
            <a:endParaRPr lang="fr-FR" b="1" dirty="0"/>
          </a:p>
        </p:txBody>
      </p:sp>
      <p:pic>
        <p:nvPicPr>
          <p:cNvPr id="7" name="Image 6" descr="CD74 - DEFAUTS VEP-N INFRASTRUCTURES ACTIONS (5) IG4 QUNATIF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17471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Cas du CD74: VAQOA2 (</a:t>
            </a:r>
            <a:r>
              <a:rPr lang="fr-FR" smtClean="0"/>
              <a:t>8 août 2020)</a:t>
            </a:r>
            <a:endParaRPr lang="fr-FR" dirty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130613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Gestion des OPRN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suivie (1)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Au centre de la gestion des OPRN, se trouvent la vue Défauts VEP et les tableaux associés.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130613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Gestion des OPRN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Tableau VEP - Infrastructure</a:t>
            </a:r>
            <a:endParaRPr lang="fr-FR" b="1" dirty="0"/>
          </a:p>
        </p:txBody>
      </p:sp>
      <p:pic>
        <p:nvPicPr>
          <p:cNvPr id="5" name="Image 4" descr="CD74 - DEFAUTS VEP-N INFRASTRU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VEP-N – Analyse IG3</a:t>
            </a:r>
            <a:endParaRPr lang="fr-FR" b="1" dirty="0"/>
          </a:p>
        </p:txBody>
      </p:sp>
      <p:pic>
        <p:nvPicPr>
          <p:cNvPr id="4" name="Image 3" descr="CD74 - DEFAUTS VEP-N STATISTIQU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VEP-N – Analyse IG4</a:t>
            </a:r>
            <a:endParaRPr lang="fr-FR" b="1" dirty="0"/>
          </a:p>
        </p:txBody>
      </p:sp>
      <p:pic>
        <p:nvPicPr>
          <p:cNvPr id="5" name="Image 4" descr="CD74 - DEFAUTS VEP-N STATISTIQUES 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suivie (2)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Les actions de résolution des défauts sont générées et suivies à partir du tableau éponyme.</a:t>
            </a:r>
          </a:p>
        </p:txBody>
      </p:sp>
      <p:sp>
        <p:nvSpPr>
          <p:cNvPr id="8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130613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Gestion des OPRN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actions de résolution (1)</a:t>
            </a:r>
            <a:endParaRPr lang="fr-FR" b="1" dirty="0"/>
          </a:p>
        </p:txBody>
      </p:sp>
      <p:pic>
        <p:nvPicPr>
          <p:cNvPr id="6" name="Image 5" descr="CD74 - DEFAUTS VEP-N INFRASTRUCTURES ACTIONS (2) 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actions de résolution (2)</a:t>
            </a:r>
            <a:endParaRPr lang="fr-FR" b="1" dirty="0"/>
          </a:p>
        </p:txBody>
      </p:sp>
      <p:pic>
        <p:nvPicPr>
          <p:cNvPr id="4" name="Image 3" descr="CD74 - DEFAUTS VEP-N INFRASTRUCTURES ACTIONS (5) 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actions de résolution (3)</a:t>
            </a:r>
            <a:endParaRPr lang="fr-FR" b="1" dirty="0"/>
          </a:p>
        </p:txBody>
      </p:sp>
      <p:pic>
        <p:nvPicPr>
          <p:cNvPr id="6" name="Image 5" descr="CD74 - DEFAUTS VEP-N INFRASTRUCTURES ACTIONS (3) 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8078</TotalTime>
  <Words>158</Words>
  <Application>Microsoft Office PowerPoint</Application>
  <PresentationFormat>Affichage à l'écran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Capitaux</vt:lpstr>
      <vt:lpstr>Présentation PowerPoint</vt:lpstr>
      <vt:lpstr>Méthode suivie (1)</vt:lpstr>
      <vt:lpstr>Tableau VEP - Infrastructure</vt:lpstr>
      <vt:lpstr>VEP-N – Analyse IG3</vt:lpstr>
      <vt:lpstr>VEP-N – Analyse IG4</vt:lpstr>
      <vt:lpstr>Méthode suivie (2)</vt:lpstr>
      <vt:lpstr>Les actions de résolution (1)</vt:lpstr>
      <vt:lpstr>Les actions de résolution (2)</vt:lpstr>
      <vt:lpstr>Les actions de résolution (3)</vt:lpstr>
      <vt:lpstr>Déclinaison de la méthode</vt:lpstr>
      <vt:lpstr>Quantification des actions</vt:lpstr>
      <vt:lpstr>Illustrations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559</cp:revision>
  <cp:lastPrinted>2017-01-16T08:56:59Z</cp:lastPrinted>
  <dcterms:created xsi:type="dcterms:W3CDTF">2004-03-22T09:00:28Z</dcterms:created>
  <dcterms:modified xsi:type="dcterms:W3CDTF">2021-05-28T06:06:03Z</dcterms:modified>
</cp:coreProperties>
</file>