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453" r:id="rId3"/>
    <p:sldId id="441" r:id="rId4"/>
    <p:sldId id="443" r:id="rId5"/>
    <p:sldId id="452" r:id="rId6"/>
    <p:sldId id="451" r:id="rId7"/>
    <p:sldId id="448" r:id="rId8"/>
    <p:sldId id="449" r:id="rId9"/>
    <p:sldId id="450" r:id="rId10"/>
    <p:sldId id="446" r:id="rId11"/>
    <p:sldId id="444" r:id="rId12"/>
    <p:sldId id="419" r:id="rId1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514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29A60-027E-40F2-BE3B-97986D52E81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29A60-027E-40F2-BE3B-97986D52E81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808820"/>
            <a:ext cx="8429684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Session </a:t>
            </a:r>
            <a:r>
              <a:rPr kumimoji="0" lang="fr-FR" sz="3600" b="1" dirty="0" smtClean="0">
                <a:solidFill>
                  <a:schemeClr val="tx2"/>
                </a:solidFill>
              </a:rPr>
              <a:t>6 </a:t>
            </a:r>
            <a:r>
              <a:rPr kumimoji="0" lang="fr-FR" sz="3600" b="1" dirty="0" smtClean="0">
                <a:solidFill>
                  <a:schemeClr val="tx2"/>
                </a:solidFill>
              </a:rPr>
              <a:t>– </a:t>
            </a:r>
            <a:r>
              <a:rPr kumimoji="0" lang="fr-FR" sz="3600" b="1" dirty="0" smtClean="0">
                <a:solidFill>
                  <a:schemeClr val="tx2"/>
                </a:solidFill>
              </a:rPr>
              <a:t>Evaluations Périodiques et Contrôles annuels</a:t>
            </a:r>
          </a:p>
          <a:p>
            <a:pPr>
              <a:spcBef>
                <a:spcPts val="600"/>
              </a:spcBef>
            </a:pP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PPHM - Evaluations périodiques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1" name="Image 10" descr="PPHM - DEFAUTS VEP N - INFRASTRU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PPHM - Contrôles annuels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PPHM - DEFAUTS CA - INFRA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Un système de </a:t>
            </a:r>
            <a:r>
              <a:rPr lang="fr-FR" smtClean="0"/>
              <a:t>surveillance ~ 3 </a:t>
            </a:r>
            <a:r>
              <a:rPr lang="fr-FR" dirty="0" smtClean="0"/>
              <a:t>ans</a:t>
            </a:r>
          </a:p>
          <a:p>
            <a:r>
              <a:rPr lang="fr-FR" dirty="0" smtClean="0"/>
              <a:t>Un système de surveillance annuel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de surveillance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Mettre en place un double système de surveillance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de surveillance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U</a:t>
            </a:r>
            <a:r>
              <a:rPr lang="fr-FR" dirty="0" smtClean="0"/>
              <a:t>n système pour l’évaluation triennale des ouvrages</a:t>
            </a:r>
          </a:p>
          <a:p>
            <a:r>
              <a:rPr lang="fr-FR" dirty="0" smtClean="0"/>
              <a:t>Un système pour leur contrôle annuel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Plans de visites utilisés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Evaluation triennales: IQOA, VAQOA2</a:t>
            </a:r>
          </a:p>
          <a:p>
            <a:r>
              <a:rPr lang="fr-FR" dirty="0" smtClean="0"/>
              <a:t>Contrôles annuels : VAEC, ID-CA</a:t>
            </a: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Objets – Evaluation Périodique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9" name="Image 8" descr="OBJETS - VEP - PO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Evaluation triennales: IQOA, VAQOA2</a:t>
            </a:r>
          </a:p>
          <a:p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  <p:pic>
        <p:nvPicPr>
          <p:cNvPr id="5" name="Image 4" descr="OBJETS - CA - PO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Objets du Contrôle Annuel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Ponts</a:t>
            </a:r>
          </a:p>
          <a:p>
            <a:r>
              <a:rPr lang="fr-FR" dirty="0" smtClean="0"/>
              <a:t>PPHM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6 </a:t>
            </a:r>
            <a:r>
              <a:rPr lang="fr-FR" dirty="0" smtClean="0"/>
              <a:t>– </a:t>
            </a:r>
            <a:r>
              <a:rPr lang="fr-FR" dirty="0" smtClean="0"/>
              <a:t>Evaluations Périodiques et Contrôles Annuels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Ponts</a:t>
            </a:r>
            <a:r>
              <a:rPr lang="fr-FR" sz="3200" b="1" dirty="0" smtClean="0">
                <a:solidFill>
                  <a:srgbClr val="FF0000"/>
                </a:solidFill>
              </a:rPr>
              <a:t> - Evaluations périodiques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EURE - PONTS - DEFAUTS VEP INFRASTRU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Ponts - Contrôles annuels Ponts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PONTS - CA - REMISE en Pein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8156</TotalTime>
  <Words>189</Words>
  <Application>Microsoft Office PowerPoint</Application>
  <PresentationFormat>Affichage à l'écran (4:3)</PresentationFormat>
  <Paragraphs>36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Diapositive 1</vt:lpstr>
      <vt:lpstr>Démarche de surveillance</vt:lpstr>
      <vt:lpstr>Démarche de surveillance</vt:lpstr>
      <vt:lpstr>Plans de visites utilisés</vt:lpstr>
      <vt:lpstr>Diapositive 5</vt:lpstr>
      <vt:lpstr>Diapositive 6</vt:lpstr>
      <vt:lpstr>Illustrations</vt:lpstr>
      <vt:lpstr>Diapositive 8</vt:lpstr>
      <vt:lpstr>Diapositive 9</vt:lpstr>
      <vt:lpstr>Diapositive 10</vt:lpstr>
      <vt:lpstr>Diapositive 11</vt:lpstr>
      <vt:lpstr>Conclusions</vt:lpstr>
    </vt:vector>
  </TitlesOfParts>
  <Company>Conseil Général du Finistère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Levy</cp:lastModifiedBy>
  <cp:revision>567</cp:revision>
  <cp:lastPrinted>2017-01-16T08:56:59Z</cp:lastPrinted>
  <dcterms:created xsi:type="dcterms:W3CDTF">2004-03-22T09:00:28Z</dcterms:created>
  <dcterms:modified xsi:type="dcterms:W3CDTF">2021-05-27T07:16:28Z</dcterms:modified>
</cp:coreProperties>
</file>