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21"/>
  </p:notesMasterIdLst>
  <p:handoutMasterIdLst>
    <p:handoutMasterId r:id="rId22"/>
  </p:handoutMasterIdLst>
  <p:sldIdLst>
    <p:sldId id="256" r:id="rId2"/>
    <p:sldId id="420" r:id="rId3"/>
    <p:sldId id="421" r:id="rId4"/>
    <p:sldId id="422" r:id="rId5"/>
    <p:sldId id="431" r:id="rId6"/>
    <p:sldId id="423" r:id="rId7"/>
    <p:sldId id="424" r:id="rId8"/>
    <p:sldId id="432" r:id="rId9"/>
    <p:sldId id="435" r:id="rId10"/>
    <p:sldId id="425" r:id="rId11"/>
    <p:sldId id="426" r:id="rId12"/>
    <p:sldId id="427" r:id="rId13"/>
    <p:sldId id="436" r:id="rId14"/>
    <p:sldId id="433" r:id="rId15"/>
    <p:sldId id="434" r:id="rId16"/>
    <p:sldId id="437" r:id="rId17"/>
    <p:sldId id="438" r:id="rId18"/>
    <p:sldId id="439" r:id="rId19"/>
    <p:sldId id="419" r:id="rId20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795" autoAdjust="0"/>
    <p:restoredTop sz="94643" autoAdjust="0"/>
  </p:normalViewPr>
  <p:slideViewPr>
    <p:cSldViewPr snapToObjects="1">
      <p:cViewPr>
        <p:scale>
          <a:sx n="63" d="100"/>
          <a:sy n="63" d="100"/>
        </p:scale>
        <p:origin x="-1858" y="-514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65" d="100"/>
          <a:sy n="65" d="100"/>
        </p:scale>
        <p:origin x="-3216" y="-86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Forum </a:t>
            </a:r>
            <a:r>
              <a:rPr kumimoji="0" lang="fr-FR" sz="2000" b="1" dirty="0" smtClean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25-28 mai 2021</a:t>
            </a:r>
            <a:endParaRPr kumimoji="0" lang="fr-FR" sz="2000" b="1" dirty="0">
              <a:solidFill>
                <a:schemeClr val="tx2"/>
              </a:solidFill>
            </a:endParaRP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570" y="1808820"/>
            <a:ext cx="65136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 smtClean="0">
                <a:solidFill>
                  <a:schemeClr val="tx2"/>
                </a:solidFill>
              </a:rPr>
              <a:t>Session </a:t>
            </a:r>
            <a:r>
              <a:rPr kumimoji="0" lang="fr-FR" sz="3600" b="1" dirty="0" smtClean="0">
                <a:solidFill>
                  <a:schemeClr val="tx2"/>
                </a:solidFill>
              </a:rPr>
              <a:t>5 </a:t>
            </a:r>
            <a:r>
              <a:rPr kumimoji="0" lang="fr-FR" sz="3600" b="1" dirty="0" smtClean="0">
                <a:solidFill>
                  <a:schemeClr val="tx2"/>
                </a:solidFill>
              </a:rPr>
              <a:t>– </a:t>
            </a:r>
            <a:r>
              <a:rPr kumimoji="0" lang="fr-FR" sz="3600" b="1" dirty="0" smtClean="0">
                <a:solidFill>
                  <a:schemeClr val="tx2"/>
                </a:solidFill>
              </a:rPr>
              <a:t>Entretien et Réhabilitation des Ponts</a:t>
            </a:r>
            <a:endParaRPr kumimoji="0" lang="fr-F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85984" y="785794"/>
            <a:ext cx="674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CALCUL PRME – PONT 2E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10" name="Image 9" descr="MONTPELLIER - DETAIL CALCUL PRME 2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85984" y="785794"/>
            <a:ext cx="674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CALCUL PRME – PONT 3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11" name="Image 10" descr="MONTPELLIER - DETAIL CALCUL PRM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85984" y="785794"/>
            <a:ext cx="674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CALCUL PRME – PONT 3U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7" name="Image 6" descr="MONTPELLIER - DETAIL CALCUL PRME 3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Calculs Budget Entretien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Patrimoine Montpellier - DST</a:t>
            </a:r>
          </a:p>
          <a:p>
            <a:r>
              <a:rPr lang="fr-FR" dirty="0" smtClean="0"/>
              <a:t>43 PONTS notés 2E en 2021</a:t>
            </a:r>
          </a:p>
          <a:p>
            <a:r>
              <a:rPr lang="fr-FR" dirty="0" smtClean="0"/>
              <a:t>5.000 K€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5 </a:t>
            </a:r>
            <a:r>
              <a:rPr lang="fr-FR" dirty="0" smtClean="0"/>
              <a:t>– </a:t>
            </a:r>
            <a:r>
              <a:rPr lang="fr-FR" dirty="0" smtClean="0"/>
              <a:t>Entretien et Réhabilitation des Ponts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85984" y="785794"/>
            <a:ext cx="674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BUDGET – RME PONTS 2E  (1)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8" name="Image 7" descr="MONTPELLIER - DST-RT ACTIONS ENTRETIEN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85984" y="785794"/>
            <a:ext cx="674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BUDGET – RME PONTS 2E  (2)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7" name="Image 6" descr="MONTPELLIER - DST-RT ACTIONS ENTRETIEN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Calculs Budget Réhabilitation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Patrimoine Montpellier - DST</a:t>
            </a:r>
          </a:p>
          <a:p>
            <a:r>
              <a:rPr lang="fr-FR" dirty="0" smtClean="0"/>
              <a:t>17 PONTS notés 3 et 3U en 2021</a:t>
            </a:r>
          </a:p>
          <a:p>
            <a:r>
              <a:rPr lang="fr-FR" dirty="0" smtClean="0"/>
              <a:t>3.660 K€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5 </a:t>
            </a:r>
            <a:r>
              <a:rPr lang="fr-FR" dirty="0" smtClean="0"/>
              <a:t>– </a:t>
            </a:r>
            <a:r>
              <a:rPr lang="fr-FR" dirty="0" smtClean="0"/>
              <a:t>Entretien et Réhabilitation des Ponts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57356" y="785794"/>
            <a:ext cx="7171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BUDGET – RME PONTS 3 et 3U (1)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7" name="Image 6" descr="MONTPELLIER - DST-RT ACTIONS REHABILITATION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57356" y="785794"/>
            <a:ext cx="7171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BUDGET – RME PONTS 3 et 3U (2)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8" name="Image 7" descr="MONTPELLIER - DST-RT ACTIONS REHABILITATION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8174713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Proposer un budget Entretien à côté du budget Réhabilitation?</a:t>
            </a:r>
          </a:p>
          <a:p>
            <a:endParaRPr lang="fr-FR" dirty="0" smtClean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5 </a:t>
            </a:r>
            <a:r>
              <a:rPr lang="fr-FR" dirty="0" smtClean="0"/>
              <a:t>– </a:t>
            </a:r>
            <a:r>
              <a:rPr lang="fr-FR" dirty="0" smtClean="0"/>
              <a:t>Entretien et Réhabilitation des Ponts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 générale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5799" y="3068638"/>
            <a:ext cx="8101043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Maximiser l’Entretien </a:t>
            </a:r>
          </a:p>
          <a:p>
            <a:r>
              <a:rPr lang="fr-FR" dirty="0" smtClean="0"/>
              <a:t>et </a:t>
            </a:r>
            <a:r>
              <a:rPr lang="fr-FR" dirty="0" smtClean="0"/>
              <a:t>R</a:t>
            </a:r>
            <a:r>
              <a:rPr lang="fr-FR" dirty="0" smtClean="0"/>
              <a:t>eporter la Réhabilitation</a:t>
            </a:r>
          </a:p>
          <a:p>
            <a:endParaRPr lang="fr-FR" dirty="0" smtClean="0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5 </a:t>
            </a:r>
            <a:r>
              <a:rPr lang="fr-FR" dirty="0" smtClean="0"/>
              <a:t>– </a:t>
            </a:r>
            <a:r>
              <a:rPr lang="fr-FR" dirty="0" smtClean="0"/>
              <a:t>Entretien et Réhabilitation des Ponts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Tableau relatif aux tabliers et appareils appui (duree de vie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085050" cy="4643470"/>
          </a:xfrm>
          <a:prstGeom prst="rect">
            <a:avLst/>
          </a:prstGeom>
        </p:spPr>
      </p:pic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  <p:pic>
        <p:nvPicPr>
          <p:cNvPr id="7" name="Image 6" descr="Tableau relatif aux equipements (duree de vie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9083380" cy="307183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Illustration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Ponts de la Métropole de Montpellier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5 </a:t>
            </a:r>
            <a:r>
              <a:rPr lang="fr-FR" dirty="0" smtClean="0"/>
              <a:t>– </a:t>
            </a:r>
            <a:r>
              <a:rPr lang="fr-FR" dirty="0" smtClean="0"/>
              <a:t>Entretien et Réhabilitation des Ponts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  <p:pic>
        <p:nvPicPr>
          <p:cNvPr id="4" name="Image 3" descr="MONTPELLIER - PONTS 3 ET 3U EN 2021 - 2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85984" y="785794"/>
            <a:ext cx="674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Ponts 3 et 3U en 2021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85984" y="785794"/>
            <a:ext cx="674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Les mêmes Ponts en 2011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7" name="Image 6" descr="MONTPELLIER - PONTS 3 ET 3U EN 2021 - 2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</a:t>
            </a:r>
            <a:r>
              <a:rPr lang="fr-FR" dirty="0" smtClean="0"/>
              <a:t>suivie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CEREMA – Stratégie de maintenance des ouvrages d’art</a:t>
            </a:r>
          </a:p>
          <a:p>
            <a:r>
              <a:rPr lang="fr-FR" dirty="0" smtClean="0"/>
              <a:t>CD55 – Frédéric MOREAU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5 </a:t>
            </a:r>
            <a:r>
              <a:rPr lang="fr-FR" dirty="0" smtClean="0"/>
              <a:t>– </a:t>
            </a:r>
            <a:r>
              <a:rPr lang="fr-FR" dirty="0" smtClean="0"/>
              <a:t>Entretien et Réhabilitation des Ponts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Calculs individuels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1 PONT 2E</a:t>
            </a:r>
          </a:p>
          <a:p>
            <a:r>
              <a:rPr lang="fr-FR" dirty="0" smtClean="0"/>
              <a:t>1 PONT 3</a:t>
            </a:r>
          </a:p>
          <a:p>
            <a:r>
              <a:rPr lang="fr-FR" dirty="0" smtClean="0"/>
              <a:t>1 PONT 3U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5 </a:t>
            </a:r>
            <a:r>
              <a:rPr lang="fr-FR" dirty="0" smtClean="0"/>
              <a:t>– </a:t>
            </a:r>
            <a:r>
              <a:rPr lang="fr-FR" dirty="0" smtClean="0"/>
              <a:t>Entretien et Réhabilitation des Ponts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8082</TotalTime>
  <Words>300</Words>
  <Application>Microsoft Office PowerPoint</Application>
  <PresentationFormat>Affichage à l'écran (4:3)</PresentationFormat>
  <Paragraphs>51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Capitaux</vt:lpstr>
      <vt:lpstr>Diapositive 1</vt:lpstr>
      <vt:lpstr>Démarche générale</vt:lpstr>
      <vt:lpstr>Diapositive 3</vt:lpstr>
      <vt:lpstr>Diapositive 4</vt:lpstr>
      <vt:lpstr>Illustration</vt:lpstr>
      <vt:lpstr>Diapositive 6</vt:lpstr>
      <vt:lpstr>Diapositive 7</vt:lpstr>
      <vt:lpstr>Méthode suivie</vt:lpstr>
      <vt:lpstr>Calculs individuels</vt:lpstr>
      <vt:lpstr>Diapositive 10</vt:lpstr>
      <vt:lpstr>Diapositive 11</vt:lpstr>
      <vt:lpstr>Diapositive 12</vt:lpstr>
      <vt:lpstr>Calculs Budget Entretien</vt:lpstr>
      <vt:lpstr>Diapositive 14</vt:lpstr>
      <vt:lpstr>Diapositive 15</vt:lpstr>
      <vt:lpstr>Calculs Budget Réhabilitation</vt:lpstr>
      <vt:lpstr>Diapositive 17</vt:lpstr>
      <vt:lpstr>Diapositive 18</vt:lpstr>
      <vt:lpstr>Conclusions</vt:lpstr>
    </vt:vector>
  </TitlesOfParts>
  <Company>Conseil Général du Finistère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Levy</cp:lastModifiedBy>
  <cp:revision>559</cp:revision>
  <cp:lastPrinted>2017-01-16T08:56:59Z</cp:lastPrinted>
  <dcterms:created xsi:type="dcterms:W3CDTF">2004-03-22T09:00:28Z</dcterms:created>
  <dcterms:modified xsi:type="dcterms:W3CDTF">2021-05-27T03:57:32Z</dcterms:modified>
</cp:coreProperties>
</file>