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4" r:id="rId3"/>
    <p:sldId id="406" r:id="rId4"/>
    <p:sldId id="421" r:id="rId5"/>
    <p:sldId id="422" r:id="rId6"/>
    <p:sldId id="423" r:id="rId7"/>
    <p:sldId id="424" r:id="rId8"/>
    <p:sldId id="420" r:id="rId9"/>
    <p:sldId id="407" r:id="rId10"/>
    <p:sldId id="418" r:id="rId11"/>
    <p:sldId id="425" r:id="rId12"/>
    <p:sldId id="426" r:id="rId13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1 – Programmation budgétaire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808820"/>
            <a:ext cx="6513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Session </a:t>
            </a:r>
            <a:r>
              <a:rPr kumimoji="0" lang="fr-FR" sz="3600" b="1" dirty="0" smtClean="0">
                <a:solidFill>
                  <a:schemeClr val="tx2"/>
                </a:solidFill>
              </a:rPr>
              <a:t>4 </a:t>
            </a:r>
            <a:r>
              <a:rPr kumimoji="0" lang="fr-FR" sz="3600" b="1" dirty="0" smtClean="0">
                <a:solidFill>
                  <a:schemeClr val="tx2"/>
                </a:solidFill>
              </a:rPr>
              <a:t>– </a:t>
            </a:r>
            <a:r>
              <a:rPr kumimoji="0" lang="fr-FR" sz="3600" b="1" dirty="0" smtClean="0">
                <a:solidFill>
                  <a:schemeClr val="tx2"/>
                </a:solidFill>
              </a:rPr>
              <a:t>Résolution et quantification des défauts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Spécification</a:t>
            </a:r>
            <a:r>
              <a:rPr lang="fr-FR" b="1" dirty="0" smtClean="0"/>
              <a:t> </a:t>
            </a:r>
            <a:r>
              <a:rPr lang="fr-FR" b="1" dirty="0" smtClean="0"/>
              <a:t>des </a:t>
            </a:r>
            <a:r>
              <a:rPr lang="fr-FR" b="1" dirty="0" smtClean="0"/>
              <a:t>travaux</a:t>
            </a:r>
            <a:r>
              <a:rPr lang="fr-FR" b="1" dirty="0" smtClean="0"/>
              <a:t> (2)</a:t>
            </a:r>
            <a:endParaRPr lang="fr-FR" b="1" dirty="0"/>
          </a:p>
        </p:txBody>
      </p:sp>
      <p:pic>
        <p:nvPicPr>
          <p:cNvPr id="5" name="Image 4" descr="LA REUNION - MURS - ACTIONS VEP AVEC QUANTIF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Devis de l’entreprise</a:t>
            </a:r>
            <a:endParaRPr lang="fr-FR" b="1" dirty="0"/>
          </a:p>
        </p:txBody>
      </p:sp>
      <p:pic>
        <p:nvPicPr>
          <p:cNvPr id="3" name="Image 2" descr="REUNION DEV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174713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VNF : Barrages, Digues, Ecluses</a:t>
            </a:r>
            <a:endParaRPr lang="fr-FR" dirty="0" smtClean="0"/>
          </a:p>
          <a:p>
            <a:r>
              <a:rPr lang="fr-FR" dirty="0" smtClean="0"/>
              <a:t>CNR: ADS, Signalisations</a:t>
            </a:r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643174" y="6202889"/>
            <a:ext cx="638554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4 </a:t>
            </a:r>
            <a:r>
              <a:rPr lang="fr-FR" dirty="0" smtClean="0"/>
              <a:t>– </a:t>
            </a:r>
            <a:r>
              <a:rPr lang="fr-FR" dirty="0" smtClean="0"/>
              <a:t>Résolution et quantification des défauts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</a:t>
            </a:r>
            <a:r>
              <a:rPr lang="fr-FR" dirty="0" smtClean="0"/>
              <a:t>suivie (1)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Généralisation de la méthode aux autres catégories</a:t>
            </a:r>
          </a:p>
          <a:p>
            <a:r>
              <a:rPr lang="fr-FR" dirty="0" smtClean="0"/>
              <a:t>Ponts, Talus, Digues, Barrages, Ecluses, ADS, … 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643174" y="6202889"/>
            <a:ext cx="638554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4 </a:t>
            </a:r>
            <a:r>
              <a:rPr lang="fr-FR" dirty="0" smtClean="0"/>
              <a:t>– </a:t>
            </a:r>
            <a:r>
              <a:rPr lang="fr-FR" dirty="0" smtClean="0"/>
              <a:t>Résolution et quantification des défauts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Ponts - Tableau VEP</a:t>
            </a:r>
            <a:endParaRPr lang="fr-FR" b="1" dirty="0"/>
          </a:p>
        </p:txBody>
      </p:sp>
      <p:pic>
        <p:nvPicPr>
          <p:cNvPr id="4" name="Image 3" descr="4.2 Ponts avec VEP - Hautes-Alpes - Defauts - Fond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Talus</a:t>
            </a:r>
            <a:r>
              <a:rPr lang="fr-FR" b="1" dirty="0" smtClean="0"/>
              <a:t> - Tableau VEP</a:t>
            </a:r>
            <a:endParaRPr lang="fr-FR" b="1" dirty="0"/>
          </a:p>
        </p:txBody>
      </p:sp>
      <p:pic>
        <p:nvPicPr>
          <p:cNvPr id="5" name="Image 4" descr="Tableau de resolution talus.jpg"/>
          <p:cNvPicPr/>
          <p:nvPr/>
        </p:nvPicPr>
        <p:blipFill>
          <a:blip r:embed="rId2" cstate="print"/>
          <a:srcRect b="51390"/>
          <a:stretch>
            <a:fillRect/>
          </a:stretch>
        </p:blipFill>
        <p:spPr>
          <a:xfrm>
            <a:off x="500034" y="1643050"/>
            <a:ext cx="8501122" cy="3357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Digues - Tableau VEP</a:t>
            </a:r>
            <a:endParaRPr lang="fr-FR" b="1" dirty="0"/>
          </a:p>
        </p:txBody>
      </p:sp>
      <p:pic>
        <p:nvPicPr>
          <p:cNvPr id="3" name="Image 2" descr="VNF - DIGUES - TABLEAU V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Barrages</a:t>
            </a:r>
            <a:r>
              <a:rPr lang="fr-FR" b="1" dirty="0" smtClean="0"/>
              <a:t> - Tableau VEP</a:t>
            </a:r>
            <a:endParaRPr lang="fr-FR" b="1" dirty="0"/>
          </a:p>
        </p:txBody>
      </p:sp>
      <p:pic>
        <p:nvPicPr>
          <p:cNvPr id="3" name="Image 2" descr="VNF - BARRAGES - TABLEAU V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ADS - Tableau VEP</a:t>
            </a:r>
            <a:endParaRPr lang="fr-FR" b="1" dirty="0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643174" y="6202889"/>
            <a:ext cx="638554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4 </a:t>
            </a:r>
            <a:r>
              <a:rPr lang="fr-FR" dirty="0" smtClean="0"/>
              <a:t>– </a:t>
            </a:r>
            <a:r>
              <a:rPr lang="fr-FR" dirty="0" smtClean="0"/>
              <a:t>Résolution et quantification des défauts</a:t>
            </a:r>
            <a:endParaRPr lang="fr-FR" dirty="0"/>
          </a:p>
        </p:txBody>
      </p:sp>
      <p:pic>
        <p:nvPicPr>
          <p:cNvPr id="4" name="Image 3" descr="CNR - DEFAUTS 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</a:t>
            </a:r>
            <a:r>
              <a:rPr lang="fr-FR" dirty="0" smtClean="0"/>
              <a:t>suivie (2)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345154" cy="273662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Spécification des travaux de résolution par l’inspecteur</a:t>
            </a:r>
            <a:endParaRPr lang="fr-FR" dirty="0" smtClean="0"/>
          </a:p>
          <a:p>
            <a:r>
              <a:rPr lang="fr-FR" dirty="0" smtClean="0"/>
              <a:t>Préparation de la consultation des entreprises</a:t>
            </a:r>
          </a:p>
          <a:p>
            <a:r>
              <a:rPr lang="fr-FR" dirty="0" smtClean="0"/>
              <a:t>Intégration du devis : PDF attaché à l’action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2643174" y="6202889"/>
            <a:ext cx="638554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</a:t>
            </a:r>
            <a:r>
              <a:rPr lang="fr-FR" dirty="0" smtClean="0"/>
              <a:t>4 </a:t>
            </a:r>
            <a:r>
              <a:rPr lang="fr-FR" dirty="0" smtClean="0"/>
              <a:t>– </a:t>
            </a:r>
            <a:r>
              <a:rPr lang="fr-FR" dirty="0" smtClean="0"/>
              <a:t>Résolution et quantification des défauts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Spécification des travaux (1)</a:t>
            </a:r>
            <a:endParaRPr lang="fr-FR" b="1" dirty="0"/>
          </a:p>
        </p:txBody>
      </p:sp>
      <p:pic>
        <p:nvPicPr>
          <p:cNvPr id="7" name="Image 6" descr="REUNION - SPECIFICATION TRAVA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8092</TotalTime>
  <Words>140</Words>
  <Application>Microsoft Office PowerPoint</Application>
  <PresentationFormat>Affichage à l'écran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Capitaux</vt:lpstr>
      <vt:lpstr>Diapositive 1</vt:lpstr>
      <vt:lpstr>Méthode suivie (1)</vt:lpstr>
      <vt:lpstr>Ponts - Tableau VEP</vt:lpstr>
      <vt:lpstr>Talus - Tableau VEP</vt:lpstr>
      <vt:lpstr>Digues - Tableau VEP</vt:lpstr>
      <vt:lpstr>Barrages - Tableau VEP</vt:lpstr>
      <vt:lpstr>ADS - Tableau VEP</vt:lpstr>
      <vt:lpstr>Méthode suivie (2)</vt:lpstr>
      <vt:lpstr>Spécification des travaux (1)</vt:lpstr>
      <vt:lpstr>Spécification des travaux (2)</vt:lpstr>
      <vt:lpstr>Devis de l’entreprise</vt:lpstr>
      <vt:lpstr>Illustrations</vt:lpstr>
    </vt:vector>
  </TitlesOfParts>
  <Company>Conseil Général du Finistère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Levy</cp:lastModifiedBy>
  <cp:revision>562</cp:revision>
  <cp:lastPrinted>2017-01-16T08:56:59Z</cp:lastPrinted>
  <dcterms:created xsi:type="dcterms:W3CDTF">2004-03-22T09:00:28Z</dcterms:created>
  <dcterms:modified xsi:type="dcterms:W3CDTF">2021-05-26T07:09:23Z</dcterms:modified>
</cp:coreProperties>
</file>