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64" r:id="rId1"/>
  </p:sldMasterIdLst>
  <p:notesMasterIdLst>
    <p:notesMasterId r:id="rId18"/>
  </p:notesMasterIdLst>
  <p:handoutMasterIdLst>
    <p:handoutMasterId r:id="rId19"/>
  </p:handoutMasterIdLst>
  <p:sldIdLst>
    <p:sldId id="256" r:id="rId2"/>
    <p:sldId id="404" r:id="rId3"/>
    <p:sldId id="407" r:id="rId4"/>
    <p:sldId id="406" r:id="rId5"/>
    <p:sldId id="408" r:id="rId6"/>
    <p:sldId id="409" r:id="rId7"/>
    <p:sldId id="410" r:id="rId8"/>
    <p:sldId id="411" r:id="rId9"/>
    <p:sldId id="412" r:id="rId10"/>
    <p:sldId id="413" r:id="rId11"/>
    <p:sldId id="414" r:id="rId12"/>
    <p:sldId id="417" r:id="rId13"/>
    <p:sldId id="415" r:id="rId14"/>
    <p:sldId id="416" r:id="rId15"/>
    <p:sldId id="418" r:id="rId16"/>
    <p:sldId id="419" r:id="rId17"/>
  </p:sldIdLst>
  <p:sldSz cx="9144000" cy="6858000" type="screen4x3"/>
  <p:notesSz cx="6797675" cy="9929813"/>
  <p:defaultTextStyle>
    <a:defPPr>
      <a:defRPr lang="fr-FR"/>
    </a:defPPr>
    <a:lvl1pPr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9933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95" autoAdjust="0"/>
    <p:restoredTop sz="94643" autoAdjust="0"/>
  </p:normalViewPr>
  <p:slideViewPr>
    <p:cSldViewPr snapToObjects="1">
      <p:cViewPr>
        <p:scale>
          <a:sx n="63" d="100"/>
          <a:sy n="63" d="100"/>
        </p:scale>
        <p:origin x="-1858" y="-619"/>
      </p:cViewPr>
      <p:guideLst>
        <p:guide orient="horz" pos="301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10"/>
    </p:cViewPr>
  </p:sorterViewPr>
  <p:notesViewPr>
    <p:cSldViewPr snapToObjects="1">
      <p:cViewPr varScale="1">
        <p:scale>
          <a:sx n="65" d="100"/>
          <a:sy n="65" d="100"/>
        </p:scale>
        <p:origin x="-3216" y="-86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7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7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A465200-1046-43E6-8EEF-D0AF437BAAB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2645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5E729A60-027E-40F2-BE3B-97986D52E81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976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5" indent="-285732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1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02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75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47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19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792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64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489B1E7-B8A5-48B2-9D37-49098E6DF041}" type="slidenum">
              <a:rPr lang="fr-FR" altLang="fr-FR" smtClean="0"/>
              <a:pPr algn="r" eaLnBrk="1" hangingPunct="1">
                <a:spcBef>
                  <a:spcPct val="0"/>
                </a:spcBef>
              </a:pPr>
              <a:t>1</a:t>
            </a:fld>
            <a:endParaRPr lang="fr-FR" altLang="fr-FR" dirty="0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8" y="4716662"/>
            <a:ext cx="4984962" cy="44684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401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pic>
        <p:nvPicPr>
          <p:cNvPr id="17" name="Picture 9" descr="Sans tit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1 – Programmation budgétaire</a:t>
            </a:r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3600" b="1" cap="none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83568" y="3068638"/>
            <a:ext cx="7560320" cy="2736626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 sz="32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  <a:lvl2pPr indent="-288000">
              <a:buSzPct val="80000"/>
              <a:defRPr sz="28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3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1 – Programmation budgétaire</a:t>
            </a:r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3600" b="0" cap="none" baseline="0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2"/>
          </p:nvPr>
        </p:nvSpPr>
        <p:spPr>
          <a:xfrm>
            <a:off x="1979712" y="3356992"/>
            <a:ext cx="6408638" cy="576263"/>
          </a:xfrm>
        </p:spPr>
        <p:txBody>
          <a:bodyPr>
            <a:normAutofit/>
          </a:bodyPr>
          <a:lstStyle>
            <a:lvl1pPr marL="0" indent="0">
              <a:buSzPct val="120000"/>
              <a:buFont typeface="Wingdings 3" panose="05040102010807070707" pitchFamily="18" charset="2"/>
              <a:buNone/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3"/>
          </p:nvPr>
        </p:nvSpPr>
        <p:spPr>
          <a:xfrm>
            <a:off x="1979613" y="4221163"/>
            <a:ext cx="6408737" cy="64799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3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1 – Programmation budgétaire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3712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1 – Programmation budgétaire</a:t>
            </a:r>
            <a:endParaRPr lang="fr-FR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306" y="42721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5000" y="273050"/>
            <a:ext cx="6781800" cy="1143000"/>
          </a:xfrm>
        </p:spPr>
        <p:txBody>
          <a:bodyPr anchor="b" anchorCtr="0">
            <a:normAutofit/>
          </a:bodyPr>
          <a:lstStyle>
            <a:lvl1pPr algn="l">
              <a:buNone/>
              <a:defRPr sz="3600" b="0">
                <a:solidFill>
                  <a:schemeClr val="accent2"/>
                </a:solidFill>
              </a:defRPr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dirty="0" smtClean="0"/>
              <a:t>Modifiez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  <p:pic>
        <p:nvPicPr>
          <p:cNvPr id="10" name="Picture 9" descr="Sans tit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1 – Programmation budgétaire</a:t>
            </a:r>
            <a:endParaRPr lang="fr-FR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ag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8138"/>
            <a:ext cx="9144000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Sans titre 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229225"/>
            <a:ext cx="20891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3276600" y="4876800"/>
            <a:ext cx="2743200" cy="838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dirty="0" smtClean="0"/>
          </a:p>
        </p:txBody>
      </p:sp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1371600"/>
            <a:ext cx="6629400" cy="3733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dirty="0" smtClean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3626481"/>
            <a:ext cx="6563014" cy="147891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436986" y="358050"/>
            <a:ext cx="445549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dirty="0" smtClean="0">
                <a:solidFill>
                  <a:schemeClr val="tx2"/>
                </a:solidFill>
              </a:rPr>
              <a:t>Forum </a:t>
            </a:r>
            <a:r>
              <a:rPr kumimoji="0" lang="fr-FR" sz="2000" b="1" dirty="0" smtClean="0">
                <a:solidFill>
                  <a:schemeClr val="accent6"/>
                </a:solidFill>
              </a:rPr>
              <a:t>OASIS-OKAPI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dirty="0" smtClean="0">
                <a:solidFill>
                  <a:schemeClr val="tx2"/>
                </a:solidFill>
              </a:rPr>
              <a:t>25-28 mai 2021</a:t>
            </a:r>
            <a:endParaRPr kumimoji="0" lang="fr-FR" sz="2000" b="1" dirty="0">
              <a:solidFill>
                <a:schemeClr val="tx2"/>
              </a:solidFill>
            </a:endParaRPr>
          </a:p>
        </p:txBody>
      </p:sp>
      <p:sp>
        <p:nvSpPr>
          <p:cNvPr id="11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1422401" y="2438890"/>
            <a:ext cx="6563014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2000" b="1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pPr algn="ctr"/>
            <a:r>
              <a:rPr lang="fr-FR" dirty="0" smtClean="0"/>
              <a:t>Session 1 – Programmation budgétaire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3206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943834"/>
            <a:ext cx="7772400" cy="407596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dirty="0" smtClean="0"/>
              <a:t>Modifiez les styles du texte du masque</a:t>
            </a:r>
          </a:p>
          <a:p>
            <a:pPr lvl="1" eaLnBrk="1" latinLnBrk="0" hangingPunct="1"/>
            <a:r>
              <a:rPr kumimoji="0" lang="fr-FR" dirty="0" smtClean="0"/>
              <a:t>Deuxième niveau</a:t>
            </a:r>
          </a:p>
          <a:p>
            <a:pPr lvl="2" eaLnBrk="1" latinLnBrk="0" hangingPunct="1"/>
            <a:r>
              <a:rPr kumimoji="0" lang="fr-FR" dirty="0" smtClean="0"/>
              <a:t>Troisième niveau</a:t>
            </a:r>
          </a:p>
          <a:p>
            <a:pPr lvl="3" eaLnBrk="1" latinLnBrk="0" hangingPunct="1"/>
            <a:r>
              <a:rPr kumimoji="0" lang="fr-FR" dirty="0" smtClean="0"/>
              <a:t>Quatrième niveau</a:t>
            </a:r>
          </a:p>
          <a:p>
            <a:pPr lvl="4" eaLnBrk="1" latinLnBrk="0" hangingPunct="1"/>
            <a:r>
              <a:rPr kumimoji="0" lang="fr-FR" dirty="0" smtClean="0"/>
              <a:t>Cinquième niveau</a:t>
            </a:r>
            <a:endParaRPr kumimoji="0"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" t="9898" r="3878" b="9565"/>
          <a:stretch/>
        </p:blipFill>
        <p:spPr bwMode="auto">
          <a:xfrm>
            <a:off x="169936" y="172164"/>
            <a:ext cx="1681467" cy="9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ans titre 1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1 – Programmation budgétaire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7" r:id="rId2"/>
    <p:sldLayoutId id="2147484177" r:id="rId3"/>
    <p:sldLayoutId id="2147484171" r:id="rId4"/>
    <p:sldLayoutId id="2147484172" r:id="rId5"/>
    <p:sldLayoutId id="2147484176" r:id="rId6"/>
  </p:sldLayoutIdLst>
  <p:transition spd="slow">
    <p:wipe/>
  </p:transition>
  <p:timing>
    <p:tnLst>
      <p:par>
        <p:cTn id="1" dur="indefinite" restart="never" nodeType="tmRoot"/>
      </p:par>
    </p:tnLst>
  </p:timing>
  <p:hf sldNum="0"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accent2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0000"/>
        <a:buFont typeface="Wingdings" panose="05000000000000000000" pitchFamily="2" charset="2"/>
        <a:buChar char="Ø"/>
        <a:defRPr kumimoji="0" sz="26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" panose="05000000000000000000" pitchFamily="2" charset="2"/>
        <a:buChar char="Ø"/>
        <a:defRPr kumimoji="0" sz="24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570" y="1808820"/>
            <a:ext cx="651363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kumimoji="0" lang="fr-FR" sz="3600" b="1" dirty="0" smtClean="0">
                <a:solidFill>
                  <a:schemeClr val="tx2"/>
                </a:solidFill>
              </a:rPr>
              <a:t>Session 3 – Gestion des murs de soutènement</a:t>
            </a:r>
            <a:endParaRPr kumimoji="0" lang="fr-FR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Plan de visite utilisé : IQOA (1)</a:t>
            </a:r>
            <a:endParaRPr lang="fr-FR" b="1" dirty="0"/>
          </a:p>
        </p:txBody>
      </p:sp>
      <p:pic>
        <p:nvPicPr>
          <p:cNvPr id="7" name="Image 6" descr="LA REUNION - MURS - DEFAUTS VEP 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40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Plan de visite utilisé : IQOA (2)</a:t>
            </a:r>
            <a:endParaRPr lang="fr-FR" b="1" dirty="0"/>
          </a:p>
        </p:txBody>
      </p:sp>
      <p:pic>
        <p:nvPicPr>
          <p:cNvPr id="8" name="Image 7" descr="LA REUNION - MURS - ACTIONS VE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40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Plan de visite utilisé : IQOA (2)</a:t>
            </a:r>
            <a:endParaRPr lang="fr-FR" b="1" dirty="0"/>
          </a:p>
        </p:txBody>
      </p:sp>
      <p:pic>
        <p:nvPicPr>
          <p:cNvPr id="8" name="Image 7" descr="LA REUNION - MURS - ACTIONS VE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40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878568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Plan de visite utilisé : VAQOA2 (1)</a:t>
            </a:r>
            <a:endParaRPr lang="fr-FR" b="1" dirty="0"/>
          </a:p>
        </p:txBody>
      </p:sp>
      <p:pic>
        <p:nvPicPr>
          <p:cNvPr id="4" name="Image 3" descr="4. Murs 74 - DEFAUTS CLASS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40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878568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Plan de visite utilisé : VAQOA2 (2)</a:t>
            </a:r>
            <a:endParaRPr lang="fr-FR" b="1" dirty="0"/>
          </a:p>
        </p:txBody>
      </p:sp>
      <p:pic>
        <p:nvPicPr>
          <p:cNvPr id="4" name="Image 3" descr="4. Murs 74 - DEFAU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40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878568" cy="1143000"/>
          </a:xfrm>
        </p:spPr>
        <p:txBody>
          <a:bodyPr>
            <a:normAutofit/>
          </a:bodyPr>
          <a:lstStyle/>
          <a:p>
            <a:r>
              <a:rPr lang="fr-FR" b="1" dirty="0" smtClean="0"/>
              <a:t>Quantification des actions</a:t>
            </a:r>
            <a:endParaRPr lang="fr-FR" b="1" dirty="0"/>
          </a:p>
        </p:txBody>
      </p:sp>
      <p:pic>
        <p:nvPicPr>
          <p:cNvPr id="5" name="Image 4" descr="LA REUNION - MURS - ACTIONS VEP AVEC QUANTIFIC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40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Illustrations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>
          <a:xfrm>
            <a:off x="683567" y="3068638"/>
            <a:ext cx="8174713" cy="2736626"/>
          </a:xfrm>
        </p:spPr>
        <p:txBody>
          <a:bodyPr>
            <a:normAutofit/>
          </a:bodyPr>
          <a:lstStyle/>
          <a:p>
            <a:r>
              <a:rPr lang="fr-FR" dirty="0" smtClean="0"/>
              <a:t>Cas du CD05 : VAQOA-S</a:t>
            </a:r>
          </a:p>
          <a:p>
            <a:r>
              <a:rPr lang="fr-FR" dirty="0" smtClean="0"/>
              <a:t>Cas du </a:t>
            </a:r>
            <a:r>
              <a:rPr lang="fr-FR" dirty="0" smtClean="0"/>
              <a:t>CD974 : </a:t>
            </a:r>
            <a:r>
              <a:rPr lang="fr-FR" dirty="0" smtClean="0"/>
              <a:t>IQOA</a:t>
            </a:r>
          </a:p>
          <a:p>
            <a:r>
              <a:rPr lang="fr-FR" dirty="0" smtClean="0"/>
              <a:t>Cas </a:t>
            </a:r>
            <a:r>
              <a:rPr lang="fr-FR" smtClean="0"/>
              <a:t>du </a:t>
            </a:r>
            <a:r>
              <a:rPr lang="fr-FR" smtClean="0"/>
              <a:t>CD74 : </a:t>
            </a:r>
            <a:r>
              <a:rPr lang="fr-FR" dirty="0" smtClean="0"/>
              <a:t>VAQOA2</a:t>
            </a:r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3 – Gestion des murs de soutènement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83300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Méthode suivie (1)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>
          <a:xfrm>
            <a:off x="683567" y="3068638"/>
            <a:ext cx="7983887" cy="2736626"/>
          </a:xfrm>
        </p:spPr>
        <p:txBody>
          <a:bodyPr>
            <a:normAutofit/>
          </a:bodyPr>
          <a:lstStyle/>
          <a:p>
            <a:r>
              <a:rPr lang="fr-FR" dirty="0" smtClean="0"/>
              <a:t>Au centre de la gestion des murs de soutènement, se trouve la vue Défauts VEP et les tableaux associés.</a:t>
            </a:r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3 – Gestion des murs de soutènement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83300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3.1 Murs avec VEP - Hautes-Alpes - Defauts VEP - Infrastructur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/>
          </a:bodyPr>
          <a:lstStyle/>
          <a:p>
            <a:r>
              <a:rPr lang="fr-FR" b="1" dirty="0" smtClean="0"/>
              <a:t>Tableau VEP - Infrastructure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369440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Tableau VEP - Résolution</a:t>
            </a:r>
            <a:endParaRPr lang="fr-FR" b="1" dirty="0"/>
          </a:p>
        </p:txBody>
      </p:sp>
      <p:pic>
        <p:nvPicPr>
          <p:cNvPr id="8" name="Image 7" descr="3.4 Murs avec VEP - Tableau de résolution des défaut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40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Méthode suivie (2)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>
          <a:xfrm>
            <a:off x="683567" y="3068638"/>
            <a:ext cx="7983887" cy="2736626"/>
          </a:xfrm>
        </p:spPr>
        <p:txBody>
          <a:bodyPr>
            <a:normAutofit/>
          </a:bodyPr>
          <a:lstStyle/>
          <a:p>
            <a:r>
              <a:rPr lang="fr-FR" dirty="0" smtClean="0"/>
              <a:t>Les actions de résolution des défauts sont générées et suivies à partir du tableau éponyme.</a:t>
            </a:r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3 – Gestion des murs de soutènement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83300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Actions de résolution (1)</a:t>
            </a:r>
            <a:endParaRPr lang="fr-FR" b="1" dirty="0"/>
          </a:p>
        </p:txBody>
      </p:sp>
      <p:pic>
        <p:nvPicPr>
          <p:cNvPr id="4" name="Image 3" descr="3.4 Murs avec VEP - actions de resolution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40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Actions de résolution (2)</a:t>
            </a:r>
            <a:endParaRPr lang="fr-FR" b="1" dirty="0"/>
          </a:p>
        </p:txBody>
      </p:sp>
      <p:pic>
        <p:nvPicPr>
          <p:cNvPr id="5" name="Image 4" descr="3.4 Murs avec VEP - actions de resolution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40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Actions de résolution (3)</a:t>
            </a:r>
            <a:endParaRPr lang="fr-FR" b="1" dirty="0"/>
          </a:p>
        </p:txBody>
      </p:sp>
      <p:pic>
        <p:nvPicPr>
          <p:cNvPr id="4" name="Image 3" descr="3.4 Murs avec VEP - actions de resolution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40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Déclinaison de la méthode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>
          <a:xfrm>
            <a:off x="683567" y="3068638"/>
            <a:ext cx="8174713" cy="2736626"/>
          </a:xfrm>
        </p:spPr>
        <p:txBody>
          <a:bodyPr>
            <a:normAutofit/>
          </a:bodyPr>
          <a:lstStyle/>
          <a:p>
            <a:r>
              <a:rPr lang="fr-FR" dirty="0" smtClean="0"/>
              <a:t>La méthode est déclinée en fonction du plan de visite utilisé et prend en compte la quantification des actions.</a:t>
            </a:r>
          </a:p>
          <a:p>
            <a:r>
              <a:rPr lang="fr-FR" dirty="0" smtClean="0"/>
              <a:t>VAQOA-S, IQOA et VAQOA2.</a:t>
            </a:r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3 – Gestion des murs de soutènement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83300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8003</TotalTime>
  <Words>208</Words>
  <Application>Microsoft Office PowerPoint</Application>
  <PresentationFormat>Affichage à l'écran (4:3)</PresentationFormat>
  <Paragraphs>28</Paragraphs>
  <Slides>16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Capitaux</vt:lpstr>
      <vt:lpstr>Présentation PowerPoint</vt:lpstr>
      <vt:lpstr>Méthode suivie (1)</vt:lpstr>
      <vt:lpstr>Tableau VEP - Infrastructure</vt:lpstr>
      <vt:lpstr>Tableau VEP - Résolution</vt:lpstr>
      <vt:lpstr>Méthode suivie (2)</vt:lpstr>
      <vt:lpstr>Actions de résolution (1)</vt:lpstr>
      <vt:lpstr>Actions de résolution (2)</vt:lpstr>
      <vt:lpstr>Actions de résolution (3)</vt:lpstr>
      <vt:lpstr>Déclinaison de la méthode</vt:lpstr>
      <vt:lpstr>Plan de visite utilisé : IQOA (1)</vt:lpstr>
      <vt:lpstr>Plan de visite utilisé : IQOA (2)</vt:lpstr>
      <vt:lpstr>Plan de visite utilisé : IQOA (2)</vt:lpstr>
      <vt:lpstr>Plan de visite utilisé : VAQOA2 (1)</vt:lpstr>
      <vt:lpstr>Plan de visite utilisé : VAQOA2 (2)</vt:lpstr>
      <vt:lpstr>Quantification des actions</vt:lpstr>
      <vt:lpstr>Illustrations</vt:lpstr>
    </vt:vector>
  </TitlesOfParts>
  <Company>Conseil Général du Finistère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Valerie</dc:creator>
  <cp:lastModifiedBy>Valerie Cambert</cp:lastModifiedBy>
  <cp:revision>551</cp:revision>
  <cp:lastPrinted>2017-01-16T08:56:59Z</cp:lastPrinted>
  <dcterms:created xsi:type="dcterms:W3CDTF">2004-03-22T09:00:28Z</dcterms:created>
  <dcterms:modified xsi:type="dcterms:W3CDTF">2021-05-26T06:06:56Z</dcterms:modified>
</cp:coreProperties>
</file>