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9"/>
  </p:notesMasterIdLst>
  <p:handoutMasterIdLst>
    <p:handoutMasterId r:id="rId10"/>
  </p:handoutMasterIdLst>
  <p:sldIdLst>
    <p:sldId id="256" r:id="rId2"/>
    <p:sldId id="395" r:id="rId3"/>
    <p:sldId id="396" r:id="rId4"/>
    <p:sldId id="397" r:id="rId5"/>
    <p:sldId id="398" r:id="rId6"/>
    <p:sldId id="399" r:id="rId7"/>
    <p:sldId id="400" r:id="rId8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5" autoAdjust="0"/>
    <p:restoredTop sz="94643" autoAdjust="0"/>
  </p:normalViewPr>
  <p:slideViewPr>
    <p:cSldViewPr snapToObjects="1">
      <p:cViewPr>
        <p:scale>
          <a:sx n="63" d="100"/>
          <a:sy n="63" d="100"/>
        </p:scale>
        <p:origin x="-1858" y="-619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41" d="100"/>
          <a:sy n="41" d="100"/>
        </p:scale>
        <p:origin x="-2539" y="-91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Forum </a:t>
            </a:r>
            <a:r>
              <a:rPr kumimoji="0" lang="fr-FR" sz="2000" b="1" dirty="0" smtClean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24-27 nov. 2020 </a:t>
            </a:r>
            <a:endParaRPr kumimoji="0" lang="fr-FR" sz="20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2 – Utilisation des fonds de carte IGN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570" y="1808820"/>
            <a:ext cx="77465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 smtClean="0">
                <a:solidFill>
                  <a:schemeClr val="tx2"/>
                </a:solidFill>
              </a:rPr>
              <a:t>Visites annuelles des Ponts avec un PV optimisé</a:t>
            </a:r>
            <a:endParaRPr kumimoji="0" lang="fr-F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Réalisation des visites triennales avec le PV optimisé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1 – </a:t>
            </a:r>
            <a:r>
              <a:rPr lang="fr-FR" dirty="0" smtClean="0"/>
              <a:t>Visites annuelles des Ponts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5799" y="998730"/>
            <a:ext cx="7772400" cy="1362075"/>
          </a:xfrm>
        </p:spPr>
        <p:txBody>
          <a:bodyPr>
            <a:normAutofit/>
          </a:bodyPr>
          <a:lstStyle/>
          <a:p>
            <a:r>
              <a:rPr lang="fr-FR" dirty="0" smtClean="0"/>
              <a:t>Utilisation du PV optimisé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En fonction de </a:t>
            </a:r>
            <a:r>
              <a:rPr lang="fr-FR" dirty="0" smtClean="0"/>
              <a:t>l’ouverture</a:t>
            </a:r>
            <a:r>
              <a:rPr lang="fr-FR" b="1" dirty="0" smtClean="0"/>
              <a:t> ≥ </a:t>
            </a:r>
            <a:r>
              <a:rPr lang="fr-FR" dirty="0" smtClean="0"/>
              <a:t>10 </a:t>
            </a:r>
            <a:r>
              <a:rPr lang="fr-FR" dirty="0" smtClean="0"/>
              <a:t>m :</a:t>
            </a:r>
            <a:endParaRPr lang="fr-FR" dirty="0"/>
          </a:p>
          <a:p>
            <a:pPr lvl="1"/>
            <a:r>
              <a:rPr lang="fr-FR" dirty="0" smtClean="0"/>
              <a:t>Service Ouvrage d’Art </a:t>
            </a:r>
            <a:endParaRPr lang="fr-FR" dirty="0"/>
          </a:p>
          <a:p>
            <a:pPr lvl="1"/>
            <a:r>
              <a:rPr lang="fr-FR" dirty="0" smtClean="0"/>
              <a:t>CERD (26 CERD) – env. 40 ouvrages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1 – </a:t>
            </a:r>
            <a:r>
              <a:rPr lang="fr-FR" dirty="0" smtClean="0"/>
              <a:t>Visites annuelles des Ponts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9899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du PV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Calcul des désordres en fonction de la </a:t>
            </a:r>
            <a:r>
              <a:rPr lang="fr-FR" dirty="0" smtClean="0"/>
              <a:t>description </a:t>
            </a:r>
            <a:r>
              <a:rPr lang="fr-FR" dirty="0" smtClean="0"/>
              <a:t>de l’ouvrage</a:t>
            </a:r>
            <a:endParaRPr lang="fr-FR" dirty="0"/>
          </a:p>
          <a:p>
            <a:r>
              <a:rPr lang="fr-FR" dirty="0" smtClean="0"/>
              <a:t>Simplicité </a:t>
            </a:r>
            <a:r>
              <a:rPr lang="fr-FR" dirty="0" smtClean="0"/>
              <a:t>d’utilisation</a:t>
            </a:r>
            <a:endParaRPr lang="fr-FR" dirty="0" smtClean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1 – </a:t>
            </a:r>
            <a:r>
              <a:rPr lang="fr-FR" dirty="0" smtClean="0"/>
              <a:t>Visites annuelles des Ponts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996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Origines du PV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Source : PVMODEL de Philippe GALZY (CD34)</a:t>
            </a:r>
          </a:p>
          <a:p>
            <a:r>
              <a:rPr lang="fr-FR" dirty="0" smtClean="0"/>
              <a:t>Adaptation/Extension pour prendre en compte l’approche CD74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1 – </a:t>
            </a:r>
            <a:r>
              <a:rPr lang="fr-FR" dirty="0" smtClean="0"/>
              <a:t>Visites annuelles des Ponts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3240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Conditions d’utilisation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Renseignement de tous les éléments </a:t>
            </a:r>
            <a:r>
              <a:rPr lang="fr-FR" smtClean="0"/>
              <a:t>des Ponts</a:t>
            </a:r>
            <a:endParaRPr lang="fr-FR" dirty="0" smtClean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1 – </a:t>
            </a:r>
            <a:r>
              <a:rPr lang="fr-FR" dirty="0" smtClean="0"/>
              <a:t>Visites annuelles des Ponts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3240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Développer un PV pour les inspections détaillées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1 – </a:t>
            </a:r>
            <a:r>
              <a:rPr lang="fr-FR" dirty="0" smtClean="0"/>
              <a:t>Visites annuelles des Ponts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3240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7940</TotalTime>
  <Words>136</Words>
  <Application>Microsoft Office PowerPoint</Application>
  <PresentationFormat>Affichage à l'écran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Capitaux</vt:lpstr>
      <vt:lpstr>Présentation PowerPoint</vt:lpstr>
      <vt:lpstr>Objectifs</vt:lpstr>
      <vt:lpstr>Utilisation du PV optimisé</vt:lpstr>
      <vt:lpstr>Principes du PV</vt:lpstr>
      <vt:lpstr>Origines du PV</vt:lpstr>
      <vt:lpstr>Conditions d’utilisation</vt:lpstr>
      <vt:lpstr>Perspectives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542</cp:revision>
  <cp:lastPrinted>2017-01-16T08:56:59Z</cp:lastPrinted>
  <dcterms:created xsi:type="dcterms:W3CDTF">2004-03-22T09:00:28Z</dcterms:created>
  <dcterms:modified xsi:type="dcterms:W3CDTF">2020-11-24T06:53:16Z</dcterms:modified>
</cp:coreProperties>
</file>