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6"/>
  </p:notesMasterIdLst>
  <p:handoutMasterIdLst>
    <p:handoutMasterId r:id="rId7"/>
  </p:handoutMasterIdLst>
  <p:sldIdLst>
    <p:sldId id="256" r:id="rId2"/>
    <p:sldId id="395" r:id="rId3"/>
    <p:sldId id="400" r:id="rId4"/>
    <p:sldId id="401" r:id="rId5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774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Programmation budgétaire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Evaluer les budgets nécessaires</a:t>
            </a:r>
            <a:endParaRPr lang="fr-FR" dirty="0" smtClean="0"/>
          </a:p>
          <a:p>
            <a:r>
              <a:rPr lang="fr-FR" dirty="0" smtClean="0"/>
              <a:t>Entretien des ouvrages 2E</a:t>
            </a:r>
            <a:endParaRPr lang="fr-FR" dirty="0" smtClean="0"/>
          </a:p>
          <a:p>
            <a:r>
              <a:rPr lang="fr-FR" dirty="0" smtClean="0"/>
              <a:t>Réhabilitation des ouvrages 3 et 3U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suivie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Stratégie de maintenance des ouvrages d’art (CEREMA)</a:t>
            </a:r>
            <a:endParaRPr lang="fr-FR" dirty="0" smtClean="0"/>
          </a:p>
          <a:p>
            <a:r>
              <a:rPr lang="fr-FR" dirty="0" smtClean="0"/>
              <a:t>Connaissance état des ouvrages issue des visites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Cas 1 : Métropole de Montpellier</a:t>
            </a:r>
            <a:endParaRPr lang="fr-FR" dirty="0" smtClean="0"/>
          </a:p>
          <a:p>
            <a:r>
              <a:rPr lang="fr-FR" dirty="0" smtClean="0"/>
              <a:t>Cas 2 : Département de La Réunion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277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7938</TotalTime>
  <Words>65</Words>
  <Application>Microsoft Office PowerPoint</Application>
  <PresentationFormat>Affichage à l'écran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Capitaux</vt:lpstr>
      <vt:lpstr>Présentation PowerPoint</vt:lpstr>
      <vt:lpstr>Objectifs</vt:lpstr>
      <vt:lpstr>Méthode suivie</vt:lpstr>
      <vt:lpstr>Illustrations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537</cp:revision>
  <cp:lastPrinted>2017-01-16T08:56:59Z</cp:lastPrinted>
  <dcterms:created xsi:type="dcterms:W3CDTF">2004-03-22T09:00:28Z</dcterms:created>
  <dcterms:modified xsi:type="dcterms:W3CDTF">2021-05-25T06:56:43Z</dcterms:modified>
</cp:coreProperties>
</file>