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26"/>
  </p:notesMasterIdLst>
  <p:handoutMasterIdLst>
    <p:handoutMasterId r:id="rId27"/>
  </p:handoutMasterIdLst>
  <p:sldIdLst>
    <p:sldId id="256" r:id="rId2"/>
    <p:sldId id="417" r:id="rId3"/>
    <p:sldId id="403" r:id="rId4"/>
    <p:sldId id="437" r:id="rId5"/>
    <p:sldId id="434" r:id="rId6"/>
    <p:sldId id="399" r:id="rId7"/>
    <p:sldId id="427" r:id="rId8"/>
    <p:sldId id="426" r:id="rId9"/>
    <p:sldId id="428" r:id="rId10"/>
    <p:sldId id="401" r:id="rId11"/>
    <p:sldId id="418" r:id="rId12"/>
    <p:sldId id="429" r:id="rId13"/>
    <p:sldId id="420" r:id="rId14"/>
    <p:sldId id="430" r:id="rId15"/>
    <p:sldId id="431" r:id="rId16"/>
    <p:sldId id="432" r:id="rId17"/>
    <p:sldId id="433" r:id="rId18"/>
    <p:sldId id="398" r:id="rId19"/>
    <p:sldId id="435" r:id="rId20"/>
    <p:sldId id="436" r:id="rId21"/>
    <p:sldId id="400" r:id="rId22"/>
    <p:sldId id="415" r:id="rId23"/>
    <p:sldId id="425" r:id="rId24"/>
    <p:sldId id="416" r:id="rId25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AB2CC1-8587-416E-A95F-9AABDF34308A}" v="20" dt="2023-06-15T15:09:23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5" autoAdjust="0"/>
    <p:restoredTop sz="94643" autoAdjust="0"/>
  </p:normalViewPr>
  <p:slideViewPr>
    <p:cSldViewPr snapToObjects="1">
      <p:cViewPr varScale="1">
        <p:scale>
          <a:sx n="84" d="100"/>
          <a:sy n="84" d="100"/>
        </p:scale>
        <p:origin x="1190" y="72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65" d="100"/>
          <a:sy n="65" d="100"/>
        </p:scale>
        <p:origin x="-3216" y="-86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Cambert" userId="073036226e65ac96" providerId="LiveId" clId="{C51AA9FD-AAB5-464A-B47B-11E08CBCE766}"/>
    <pc:docChg chg="custSel addSld delSld modSld modMainMaster">
      <pc:chgData name="Valerie Cambert" userId="073036226e65ac96" providerId="LiveId" clId="{C51AA9FD-AAB5-464A-B47B-11E08CBCE766}" dt="2022-11-24T16:11:39.902" v="468" actId="1076"/>
      <pc:docMkLst>
        <pc:docMk/>
      </pc:docMkLst>
      <pc:sldChg chg="modSp mod">
        <pc:chgData name="Valerie Cambert" userId="073036226e65ac96" providerId="LiveId" clId="{C51AA9FD-AAB5-464A-B47B-11E08CBCE766}" dt="2022-11-24T15:37:56.998" v="84" actId="1076"/>
        <pc:sldMkLst>
          <pc:docMk/>
          <pc:sldMk cId="0" sldId="256"/>
        </pc:sldMkLst>
        <pc:spChg chg="mod">
          <ac:chgData name="Valerie Cambert" userId="073036226e65ac96" providerId="LiveId" clId="{C51AA9FD-AAB5-464A-B47B-11E08CBCE766}" dt="2022-11-23T14:44:12.796" v="3" actId="20577"/>
          <ac:spMkLst>
            <pc:docMk/>
            <pc:sldMk cId="0" sldId="256"/>
            <ac:spMk id="2" creationId="{0FB42E8E-A154-5845-A5E2-B8C89462B9B6}"/>
          </ac:spMkLst>
        </pc:spChg>
        <pc:spChg chg="mod">
          <ac:chgData name="Valerie Cambert" userId="073036226e65ac96" providerId="LiveId" clId="{C51AA9FD-AAB5-464A-B47B-11E08CBCE766}" dt="2022-11-24T15:37:56.998" v="84" actId="1076"/>
          <ac:spMkLst>
            <pc:docMk/>
            <pc:sldMk cId="0" sldId="256"/>
            <ac:spMk id="4" creationId="{00000000-0000-0000-0000-000000000000}"/>
          </ac:spMkLst>
        </pc:spChg>
      </pc:sldChg>
      <pc:sldChg chg="modSp add mod">
        <pc:chgData name="Valerie Cambert" userId="073036226e65ac96" providerId="LiveId" clId="{C51AA9FD-AAB5-464A-B47B-11E08CBCE766}" dt="2022-11-24T15:50:13.129" v="279" actId="20577"/>
        <pc:sldMkLst>
          <pc:docMk/>
          <pc:sldMk cId="4055039224" sldId="398"/>
        </pc:sldMkLst>
        <pc:spChg chg="mod">
          <ac:chgData name="Valerie Cambert" userId="073036226e65ac96" providerId="LiveId" clId="{C51AA9FD-AAB5-464A-B47B-11E08CBCE766}" dt="2022-11-24T15:50:02.646" v="257"/>
          <ac:spMkLst>
            <pc:docMk/>
            <pc:sldMk cId="4055039224" sldId="398"/>
            <ac:spMk id="2" creationId="{007DD33E-ABAA-0100-5C23-E6ADDE9440AA}"/>
          </ac:spMkLst>
        </pc:spChg>
        <pc:spChg chg="mod">
          <ac:chgData name="Valerie Cambert" userId="073036226e65ac96" providerId="LiveId" clId="{C51AA9FD-AAB5-464A-B47B-11E08CBCE766}" dt="2022-11-24T15:50:13.129" v="279" actId="20577"/>
          <ac:spMkLst>
            <pc:docMk/>
            <pc:sldMk cId="4055039224" sldId="398"/>
            <ac:spMk id="4" creationId="{C7146A2F-201A-A697-F38D-452ACEC350B0}"/>
          </ac:spMkLst>
        </pc:spChg>
      </pc:sldChg>
      <pc:sldChg chg="modSp add mod">
        <pc:chgData name="Valerie Cambert" userId="073036226e65ac96" providerId="LiveId" clId="{C51AA9FD-AAB5-464A-B47B-11E08CBCE766}" dt="2022-11-24T15:44:11.271" v="207" actId="20577"/>
        <pc:sldMkLst>
          <pc:docMk/>
          <pc:sldMk cId="2530108026" sldId="399"/>
        </pc:sldMkLst>
        <pc:spChg chg="mod">
          <ac:chgData name="Valerie Cambert" userId="073036226e65ac96" providerId="LiveId" clId="{C51AA9FD-AAB5-464A-B47B-11E08CBCE766}" dt="2022-11-24T15:44:11.271" v="207" actId="20577"/>
          <ac:spMkLst>
            <pc:docMk/>
            <pc:sldMk cId="2530108026" sldId="399"/>
            <ac:spMk id="2" creationId="{5040DF4D-AD6E-1AC3-D338-DA3041BCDB54}"/>
          </ac:spMkLst>
        </pc:spChg>
        <pc:spChg chg="mod">
          <ac:chgData name="Valerie Cambert" userId="073036226e65ac96" providerId="LiveId" clId="{C51AA9FD-AAB5-464A-B47B-11E08CBCE766}" dt="2022-11-24T15:43:34.703" v="157"/>
          <ac:spMkLst>
            <pc:docMk/>
            <pc:sldMk cId="2530108026" sldId="399"/>
            <ac:spMk id="3" creationId="{5449C66E-D526-C5C7-546A-74BE3732E230}"/>
          </ac:spMkLst>
        </pc:spChg>
      </pc:sldChg>
      <pc:sldChg chg="addSp delSp modSp add mod">
        <pc:chgData name="Valerie Cambert" userId="073036226e65ac96" providerId="LiveId" clId="{C51AA9FD-AAB5-464A-B47B-11E08CBCE766}" dt="2022-11-24T16:11:14.861" v="464"/>
        <pc:sldMkLst>
          <pc:docMk/>
          <pc:sldMk cId="360072716" sldId="403"/>
        </pc:sldMkLst>
        <pc:spChg chg="mod">
          <ac:chgData name="Valerie Cambert" userId="073036226e65ac96" providerId="LiveId" clId="{C51AA9FD-AAB5-464A-B47B-11E08CBCE766}" dt="2022-11-24T16:10:37.612" v="462" actId="20577"/>
          <ac:spMkLst>
            <pc:docMk/>
            <pc:sldMk cId="360072716" sldId="403"/>
            <ac:spMk id="2" creationId="{4C6A5266-C537-44A8-0F18-58B4EF5FE307}"/>
          </ac:spMkLst>
        </pc:spChg>
        <pc:spChg chg="mod">
          <ac:chgData name="Valerie Cambert" userId="073036226e65ac96" providerId="LiveId" clId="{C51AA9FD-AAB5-464A-B47B-11E08CBCE766}" dt="2022-11-24T15:43:06.818" v="151" actId="20577"/>
          <ac:spMkLst>
            <pc:docMk/>
            <pc:sldMk cId="360072716" sldId="403"/>
            <ac:spMk id="3" creationId="{B43375CD-EAB7-B0B2-5800-D074231BC536}"/>
          </ac:spMkLst>
        </pc:spChg>
        <pc:spChg chg="del mod">
          <ac:chgData name="Valerie Cambert" userId="073036226e65ac96" providerId="LiveId" clId="{C51AA9FD-AAB5-464A-B47B-11E08CBCE766}" dt="2022-11-24T16:11:13.460" v="463" actId="478"/>
          <ac:spMkLst>
            <pc:docMk/>
            <pc:sldMk cId="360072716" sldId="403"/>
            <ac:spMk id="4" creationId="{19B4D3FB-5B32-4585-D7CD-7BCE0B0EF309}"/>
          </ac:spMkLst>
        </pc:spChg>
        <pc:spChg chg="add mod">
          <ac:chgData name="Valerie Cambert" userId="073036226e65ac96" providerId="LiveId" clId="{C51AA9FD-AAB5-464A-B47B-11E08CBCE766}" dt="2022-11-24T16:11:14.861" v="464"/>
          <ac:spMkLst>
            <pc:docMk/>
            <pc:sldMk cId="360072716" sldId="403"/>
            <ac:spMk id="5" creationId="{50227322-2381-5871-ADFD-1AC265CF7DBB}"/>
          </ac:spMkLst>
        </pc:spChg>
      </pc:sldChg>
      <pc:sldChg chg="addSp delSp modSp add mod">
        <pc:chgData name="Valerie Cambert" userId="073036226e65ac96" providerId="LiveId" clId="{C51AA9FD-AAB5-464A-B47B-11E08CBCE766}" dt="2022-11-24T16:11:39.902" v="468" actId="1076"/>
        <pc:sldMkLst>
          <pc:docMk/>
          <pc:sldMk cId="3672073024" sldId="404"/>
        </pc:sldMkLst>
        <pc:spChg chg="mod">
          <ac:chgData name="Valerie Cambert" userId="073036226e65ac96" providerId="LiveId" clId="{C51AA9FD-AAB5-464A-B47B-11E08CBCE766}" dt="2022-11-24T16:10:24.694" v="452" actId="20577"/>
          <ac:spMkLst>
            <pc:docMk/>
            <pc:sldMk cId="3672073024" sldId="404"/>
            <ac:spMk id="2" creationId="{C1629E8F-8F08-5862-E626-5443EEDC30B0}"/>
          </ac:spMkLst>
        </pc:spChg>
        <pc:spChg chg="del mod">
          <ac:chgData name="Valerie Cambert" userId="073036226e65ac96" providerId="LiveId" clId="{C51AA9FD-AAB5-464A-B47B-11E08CBCE766}" dt="2022-11-24T16:11:34.317" v="467" actId="478"/>
          <ac:spMkLst>
            <pc:docMk/>
            <pc:sldMk cId="3672073024" sldId="404"/>
            <ac:spMk id="4" creationId="{D4D5CBB3-6030-42D8-D029-82F3E9E87301}"/>
          </ac:spMkLst>
        </pc:spChg>
        <pc:spChg chg="add mod">
          <ac:chgData name="Valerie Cambert" userId="073036226e65ac96" providerId="LiveId" clId="{C51AA9FD-AAB5-464A-B47B-11E08CBCE766}" dt="2022-11-24T16:11:39.902" v="468" actId="1076"/>
          <ac:spMkLst>
            <pc:docMk/>
            <pc:sldMk cId="3672073024" sldId="404"/>
            <ac:spMk id="5" creationId="{779A6A69-ECA5-E754-FBD2-3234E54134D1}"/>
          </ac:spMkLst>
        </pc:spChg>
      </pc:sldChg>
      <pc:sldChg chg="del">
        <pc:chgData name="Valerie Cambert" userId="073036226e65ac96" providerId="LiveId" clId="{C51AA9FD-AAB5-464A-B47B-11E08CBCE766}" dt="2022-11-23T14:47:23.806" v="70" actId="47"/>
        <pc:sldMkLst>
          <pc:docMk/>
          <pc:sldMk cId="650852294" sldId="415"/>
        </pc:sldMkLst>
      </pc:sldChg>
      <pc:sldChg chg="add">
        <pc:chgData name="Valerie Cambert" userId="073036226e65ac96" providerId="LiveId" clId="{C51AA9FD-AAB5-464A-B47B-11E08CBCE766}" dt="2022-11-24T16:07:09.746" v="413"/>
        <pc:sldMkLst>
          <pc:docMk/>
          <pc:sldMk cId="1068304288" sldId="415"/>
        </pc:sldMkLst>
      </pc:sldChg>
      <pc:sldChg chg="add">
        <pc:chgData name="Valerie Cambert" userId="073036226e65ac96" providerId="LiveId" clId="{C51AA9FD-AAB5-464A-B47B-11E08CBCE766}" dt="2022-11-24T16:07:09.746" v="413"/>
        <pc:sldMkLst>
          <pc:docMk/>
          <pc:sldMk cId="890138208" sldId="416"/>
        </pc:sldMkLst>
      </pc:sldChg>
      <pc:sldChg chg="del">
        <pc:chgData name="Valerie Cambert" userId="073036226e65ac96" providerId="LiveId" clId="{C51AA9FD-AAB5-464A-B47B-11E08CBCE766}" dt="2022-11-23T14:47:29.190" v="71" actId="47"/>
        <pc:sldMkLst>
          <pc:docMk/>
          <pc:sldMk cId="2857536233" sldId="416"/>
        </pc:sldMkLst>
      </pc:sldChg>
      <pc:sldChg chg="modSp new mod">
        <pc:chgData name="Valerie Cambert" userId="073036226e65ac96" providerId="LiveId" clId="{C51AA9FD-AAB5-464A-B47B-11E08CBCE766}" dt="2022-11-24T15:38:31.899" v="88" actId="1076"/>
        <pc:sldMkLst>
          <pc:docMk/>
          <pc:sldMk cId="2067307660" sldId="417"/>
        </pc:sldMkLst>
        <pc:spChg chg="mod">
          <ac:chgData name="Valerie Cambert" userId="073036226e65ac96" providerId="LiveId" clId="{C51AA9FD-AAB5-464A-B47B-11E08CBCE766}" dt="2022-11-23T14:46:58.148" v="33" actId="5793"/>
          <ac:spMkLst>
            <pc:docMk/>
            <pc:sldMk cId="2067307660" sldId="417"/>
            <ac:spMk id="2" creationId="{80F07900-9A2A-1778-AD50-2F3A32923EA6}"/>
          </ac:spMkLst>
        </pc:spChg>
        <pc:spChg chg="mod">
          <ac:chgData name="Valerie Cambert" userId="073036226e65ac96" providerId="LiveId" clId="{C51AA9FD-AAB5-464A-B47B-11E08CBCE766}" dt="2022-11-24T15:38:31.899" v="88" actId="1076"/>
          <ac:spMkLst>
            <pc:docMk/>
            <pc:sldMk cId="2067307660" sldId="417"/>
            <ac:spMk id="3" creationId="{ED3EDFDA-954D-A3A0-3A1F-12D18817EDB6}"/>
          </ac:spMkLst>
        </pc:spChg>
      </pc:sldChg>
      <pc:sldChg chg="new del">
        <pc:chgData name="Valerie Cambert" userId="073036226e65ac96" providerId="LiveId" clId="{C51AA9FD-AAB5-464A-B47B-11E08CBCE766}" dt="2022-11-23T14:47:34.349" v="73" actId="47"/>
        <pc:sldMkLst>
          <pc:docMk/>
          <pc:sldMk cId="1997178538" sldId="418"/>
        </pc:sldMkLst>
      </pc:sldChg>
      <pc:sldChg chg="addSp modSp new mod">
        <pc:chgData name="Valerie Cambert" userId="073036226e65ac96" providerId="LiveId" clId="{C51AA9FD-AAB5-464A-B47B-11E08CBCE766}" dt="2022-11-24T15:48:12.617" v="252" actId="20577"/>
        <pc:sldMkLst>
          <pc:docMk/>
          <pc:sldMk cId="2860458594" sldId="418"/>
        </pc:sldMkLst>
        <pc:spChg chg="mod">
          <ac:chgData name="Valerie Cambert" userId="073036226e65ac96" providerId="LiveId" clId="{C51AA9FD-AAB5-464A-B47B-11E08CBCE766}" dt="2022-11-24T15:48:12.617" v="252" actId="20577"/>
          <ac:spMkLst>
            <pc:docMk/>
            <pc:sldMk cId="2860458594" sldId="418"/>
            <ac:spMk id="2" creationId="{D39E27B9-FAB3-1479-9734-ABEB253E8188}"/>
          </ac:spMkLst>
        </pc:spChg>
        <pc:spChg chg="mod">
          <ac:chgData name="Valerie Cambert" userId="073036226e65ac96" providerId="LiveId" clId="{C51AA9FD-AAB5-464A-B47B-11E08CBCE766}" dt="2022-11-24T15:47:29.661" v="231" actId="20577"/>
          <ac:spMkLst>
            <pc:docMk/>
            <pc:sldMk cId="2860458594" sldId="418"/>
            <ac:spMk id="3" creationId="{6903B723-73AD-0E00-4E5F-737760018330}"/>
          </ac:spMkLst>
        </pc:spChg>
        <pc:picChg chg="add mod">
          <ac:chgData name="Valerie Cambert" userId="073036226e65ac96" providerId="LiveId" clId="{C51AA9FD-AAB5-464A-B47B-11E08CBCE766}" dt="2022-11-24T15:47:18.260" v="209"/>
          <ac:picMkLst>
            <pc:docMk/>
            <pc:sldMk cId="2860458594" sldId="418"/>
            <ac:picMk id="4" creationId="{A9AC2181-115A-48B5-4220-0E2DAE0E9392}"/>
          </ac:picMkLst>
        </pc:picChg>
      </pc:sldChg>
      <pc:sldChg chg="modSp new del mod">
        <pc:chgData name="Valerie Cambert" userId="073036226e65ac96" providerId="LiveId" clId="{C51AA9FD-AAB5-464A-B47B-11E08CBCE766}" dt="2022-11-24T15:41:28.224" v="114" actId="47"/>
        <pc:sldMkLst>
          <pc:docMk/>
          <pc:sldMk cId="3347552662" sldId="418"/>
        </pc:sldMkLst>
        <pc:spChg chg="mod">
          <ac:chgData name="Valerie Cambert" userId="073036226e65ac96" providerId="LiveId" clId="{C51AA9FD-AAB5-464A-B47B-11E08CBCE766}" dt="2022-11-24T15:39:07.836" v="112" actId="20577"/>
          <ac:spMkLst>
            <pc:docMk/>
            <pc:sldMk cId="3347552662" sldId="418"/>
            <ac:spMk id="2" creationId="{719E0D92-763E-A42A-7BB7-B118ECF0CBC7}"/>
          </ac:spMkLst>
        </pc:spChg>
      </pc:sldChg>
      <pc:sldChg chg="new del">
        <pc:chgData name="Valerie Cambert" userId="073036226e65ac96" providerId="LiveId" clId="{C51AA9FD-AAB5-464A-B47B-11E08CBCE766}" dt="2022-11-24T15:49:52.442" v="255" actId="47"/>
        <pc:sldMkLst>
          <pc:docMk/>
          <pc:sldMk cId="1184532265" sldId="419"/>
        </pc:sldMkLst>
      </pc:sldChg>
      <pc:sldChg chg="new del">
        <pc:chgData name="Valerie Cambert" userId="073036226e65ac96" providerId="LiveId" clId="{C51AA9FD-AAB5-464A-B47B-11E08CBCE766}" dt="2022-11-24T15:52:10.229" v="304" actId="47"/>
        <pc:sldMkLst>
          <pc:docMk/>
          <pc:sldMk cId="2640150999" sldId="419"/>
        </pc:sldMkLst>
      </pc:sldChg>
      <pc:sldChg chg="addSp delSp modSp new mod">
        <pc:chgData name="Valerie Cambert" userId="073036226e65ac96" providerId="LiveId" clId="{C51AA9FD-AAB5-464A-B47B-11E08CBCE766}" dt="2022-11-24T15:55:41.069" v="326" actId="20577"/>
        <pc:sldMkLst>
          <pc:docMk/>
          <pc:sldMk cId="695993839" sldId="420"/>
        </pc:sldMkLst>
        <pc:spChg chg="mod">
          <ac:chgData name="Valerie Cambert" userId="073036226e65ac96" providerId="LiveId" clId="{C51AA9FD-AAB5-464A-B47B-11E08CBCE766}" dt="2022-11-24T15:53:42.760" v="311" actId="27636"/>
          <ac:spMkLst>
            <pc:docMk/>
            <pc:sldMk cId="695993839" sldId="420"/>
            <ac:spMk id="2" creationId="{FDA3574B-6A66-0EA9-D224-73D355B550E8}"/>
          </ac:spMkLst>
        </pc:spChg>
        <pc:spChg chg="mod">
          <ac:chgData name="Valerie Cambert" userId="073036226e65ac96" providerId="LiveId" clId="{C51AA9FD-AAB5-464A-B47B-11E08CBCE766}" dt="2022-11-24T15:55:41.069" v="326" actId="20577"/>
          <ac:spMkLst>
            <pc:docMk/>
            <pc:sldMk cId="695993839" sldId="420"/>
            <ac:spMk id="3" creationId="{3CE3D43A-6D35-CF0E-6320-4EB8C2DA5BB2}"/>
          </ac:spMkLst>
        </pc:spChg>
        <pc:spChg chg="add del mod">
          <ac:chgData name="Valerie Cambert" userId="073036226e65ac96" providerId="LiveId" clId="{C51AA9FD-AAB5-464A-B47B-11E08CBCE766}" dt="2022-11-24T15:53:42.740" v="310"/>
          <ac:spMkLst>
            <pc:docMk/>
            <pc:sldMk cId="695993839" sldId="420"/>
            <ac:spMk id="5" creationId="{135A396A-F5C6-1DF8-2E27-72DE3102996E}"/>
          </ac:spMkLst>
        </pc:spChg>
        <pc:spChg chg="add del mod">
          <ac:chgData name="Valerie Cambert" userId="073036226e65ac96" providerId="LiveId" clId="{C51AA9FD-AAB5-464A-B47B-11E08CBCE766}" dt="2022-11-24T15:53:42.740" v="310"/>
          <ac:spMkLst>
            <pc:docMk/>
            <pc:sldMk cId="695993839" sldId="420"/>
            <ac:spMk id="6" creationId="{6B35FD6D-17AB-D19E-7A8A-59425CDB57AF}"/>
          </ac:spMkLst>
        </pc:spChg>
        <pc:picChg chg="add mod">
          <ac:chgData name="Valerie Cambert" userId="073036226e65ac96" providerId="LiveId" clId="{C51AA9FD-AAB5-464A-B47B-11E08CBCE766}" dt="2022-11-24T15:52:40.018" v="305"/>
          <ac:picMkLst>
            <pc:docMk/>
            <pc:sldMk cId="695993839" sldId="420"/>
            <ac:picMk id="4" creationId="{FB53D7C0-ACB2-8869-E350-C0731AE2F38B}"/>
          </ac:picMkLst>
        </pc:picChg>
      </pc:sldChg>
      <pc:sldChg chg="addSp delSp modSp add mod">
        <pc:chgData name="Valerie Cambert" userId="073036226e65ac96" providerId="LiveId" clId="{C51AA9FD-AAB5-464A-B47B-11E08CBCE766}" dt="2022-11-24T15:55:35.940" v="323" actId="20577"/>
        <pc:sldMkLst>
          <pc:docMk/>
          <pc:sldMk cId="2871058602" sldId="421"/>
        </pc:sldMkLst>
        <pc:spChg chg="mod">
          <ac:chgData name="Valerie Cambert" userId="073036226e65ac96" providerId="LiveId" clId="{C51AA9FD-AAB5-464A-B47B-11E08CBCE766}" dt="2022-11-24T15:53:46.461" v="313" actId="27636"/>
          <ac:spMkLst>
            <pc:docMk/>
            <pc:sldMk cId="2871058602" sldId="421"/>
            <ac:spMk id="2" creationId="{FDA3574B-6A66-0EA9-D224-73D355B550E8}"/>
          </ac:spMkLst>
        </pc:spChg>
        <pc:spChg chg="mod">
          <ac:chgData name="Valerie Cambert" userId="073036226e65ac96" providerId="LiveId" clId="{C51AA9FD-AAB5-464A-B47B-11E08CBCE766}" dt="2022-11-24T15:55:35.940" v="323" actId="20577"/>
          <ac:spMkLst>
            <pc:docMk/>
            <pc:sldMk cId="2871058602" sldId="421"/>
            <ac:spMk id="3" creationId="{3CE3D43A-6D35-CF0E-6320-4EB8C2DA5BB2}"/>
          </ac:spMkLst>
        </pc:spChg>
        <pc:spChg chg="add del mod">
          <ac:chgData name="Valerie Cambert" userId="073036226e65ac96" providerId="LiveId" clId="{C51AA9FD-AAB5-464A-B47B-11E08CBCE766}" dt="2022-11-24T15:53:46.443" v="312"/>
          <ac:spMkLst>
            <pc:docMk/>
            <pc:sldMk cId="2871058602" sldId="421"/>
            <ac:spMk id="6" creationId="{A3DAAD7F-81DC-1D1F-F9F2-E7E61D768D30}"/>
          </ac:spMkLst>
        </pc:spChg>
        <pc:spChg chg="add del mod">
          <ac:chgData name="Valerie Cambert" userId="073036226e65ac96" providerId="LiveId" clId="{C51AA9FD-AAB5-464A-B47B-11E08CBCE766}" dt="2022-11-24T15:53:46.443" v="312"/>
          <ac:spMkLst>
            <pc:docMk/>
            <pc:sldMk cId="2871058602" sldId="421"/>
            <ac:spMk id="7" creationId="{60B51E50-596E-EC20-BACB-FE4ACE8034FE}"/>
          </ac:spMkLst>
        </pc:spChg>
        <pc:picChg chg="del">
          <ac:chgData name="Valerie Cambert" userId="073036226e65ac96" providerId="LiveId" clId="{C51AA9FD-AAB5-464A-B47B-11E08CBCE766}" dt="2022-11-24T15:52:49.230" v="307" actId="478"/>
          <ac:picMkLst>
            <pc:docMk/>
            <pc:sldMk cId="2871058602" sldId="421"/>
            <ac:picMk id="4" creationId="{FB53D7C0-ACB2-8869-E350-C0731AE2F38B}"/>
          </ac:picMkLst>
        </pc:picChg>
        <pc:picChg chg="add mod">
          <ac:chgData name="Valerie Cambert" userId="073036226e65ac96" providerId="LiveId" clId="{C51AA9FD-AAB5-464A-B47B-11E08CBCE766}" dt="2022-11-24T15:53:30.625" v="309" actId="1076"/>
          <ac:picMkLst>
            <pc:docMk/>
            <pc:sldMk cId="2871058602" sldId="421"/>
            <ac:picMk id="5" creationId="{D6E67350-DA60-A057-9002-4FFD13EF9892}"/>
          </ac:picMkLst>
        </pc:picChg>
      </pc:sldChg>
      <pc:sldChg chg="addSp delSp modSp add mod">
        <pc:chgData name="Valerie Cambert" userId="073036226e65ac96" providerId="LiveId" clId="{C51AA9FD-AAB5-464A-B47B-11E08CBCE766}" dt="2022-11-24T15:55:30.733" v="320" actId="20577"/>
        <pc:sldMkLst>
          <pc:docMk/>
          <pc:sldMk cId="174243627" sldId="422"/>
        </pc:sldMkLst>
        <pc:spChg chg="mod">
          <ac:chgData name="Valerie Cambert" userId="073036226e65ac96" providerId="LiveId" clId="{C51AA9FD-AAB5-464A-B47B-11E08CBCE766}" dt="2022-11-24T15:54:41.061" v="316"/>
          <ac:spMkLst>
            <pc:docMk/>
            <pc:sldMk cId="174243627" sldId="422"/>
            <ac:spMk id="2" creationId="{FDA3574B-6A66-0EA9-D224-73D355B550E8}"/>
          </ac:spMkLst>
        </pc:spChg>
        <pc:spChg chg="mod">
          <ac:chgData name="Valerie Cambert" userId="073036226e65ac96" providerId="LiveId" clId="{C51AA9FD-AAB5-464A-B47B-11E08CBCE766}" dt="2022-11-24T15:55:30.733" v="320" actId="20577"/>
          <ac:spMkLst>
            <pc:docMk/>
            <pc:sldMk cId="174243627" sldId="422"/>
            <ac:spMk id="3" creationId="{3CE3D43A-6D35-CF0E-6320-4EB8C2DA5BB2}"/>
          </ac:spMkLst>
        </pc:spChg>
        <pc:picChg chg="add mod">
          <ac:chgData name="Valerie Cambert" userId="073036226e65ac96" providerId="LiveId" clId="{C51AA9FD-AAB5-464A-B47B-11E08CBCE766}" dt="2022-11-24T15:55:24.750" v="317"/>
          <ac:picMkLst>
            <pc:docMk/>
            <pc:sldMk cId="174243627" sldId="422"/>
            <ac:picMk id="4" creationId="{4A905990-432A-4AB3-1237-12CF809B47C7}"/>
          </ac:picMkLst>
        </pc:picChg>
        <pc:picChg chg="del">
          <ac:chgData name="Valerie Cambert" userId="073036226e65ac96" providerId="LiveId" clId="{C51AA9FD-AAB5-464A-B47B-11E08CBCE766}" dt="2022-11-24T15:54:34.293" v="315" actId="478"/>
          <ac:picMkLst>
            <pc:docMk/>
            <pc:sldMk cId="174243627" sldId="422"/>
            <ac:picMk id="5" creationId="{D6E67350-DA60-A057-9002-4FFD13EF9892}"/>
          </ac:picMkLst>
        </pc:picChg>
      </pc:sldChg>
      <pc:sldChg chg="addSp delSp modSp add mod">
        <pc:chgData name="Valerie Cambert" userId="073036226e65ac96" providerId="LiveId" clId="{C51AA9FD-AAB5-464A-B47B-11E08CBCE766}" dt="2022-11-24T15:58:48.017" v="382" actId="1076"/>
        <pc:sldMkLst>
          <pc:docMk/>
          <pc:sldMk cId="3177603621" sldId="423"/>
        </pc:sldMkLst>
        <pc:spChg chg="mod">
          <ac:chgData name="Valerie Cambert" userId="073036226e65ac96" providerId="LiveId" clId="{C51AA9FD-AAB5-464A-B47B-11E08CBCE766}" dt="2022-11-24T15:57:39.690" v="380" actId="20577"/>
          <ac:spMkLst>
            <pc:docMk/>
            <pc:sldMk cId="3177603621" sldId="423"/>
            <ac:spMk id="2" creationId="{FDA3574B-6A66-0EA9-D224-73D355B550E8}"/>
          </ac:spMkLst>
        </pc:spChg>
        <pc:picChg chg="del">
          <ac:chgData name="Valerie Cambert" userId="073036226e65ac96" providerId="LiveId" clId="{C51AA9FD-AAB5-464A-B47B-11E08CBCE766}" dt="2022-11-24T15:55:51.414" v="328" actId="478"/>
          <ac:picMkLst>
            <pc:docMk/>
            <pc:sldMk cId="3177603621" sldId="423"/>
            <ac:picMk id="4" creationId="{4A905990-432A-4AB3-1237-12CF809B47C7}"/>
          </ac:picMkLst>
        </pc:picChg>
        <pc:picChg chg="add mod">
          <ac:chgData name="Valerie Cambert" userId="073036226e65ac96" providerId="LiveId" clId="{C51AA9FD-AAB5-464A-B47B-11E08CBCE766}" dt="2022-11-24T15:58:48.017" v="382" actId="1076"/>
          <ac:picMkLst>
            <pc:docMk/>
            <pc:sldMk cId="3177603621" sldId="423"/>
            <ac:picMk id="5" creationId="{1E6E0B15-698B-AD81-F639-FEEF9DBDCE62}"/>
          </ac:picMkLst>
        </pc:picChg>
      </pc:sldChg>
      <pc:sldChg chg="addSp delSp modSp add mod">
        <pc:chgData name="Valerie Cambert" userId="073036226e65ac96" providerId="LiveId" clId="{C51AA9FD-AAB5-464A-B47B-11E08CBCE766}" dt="2022-11-24T16:05:58.870" v="412" actId="20577"/>
        <pc:sldMkLst>
          <pc:docMk/>
          <pc:sldMk cId="2231976833" sldId="424"/>
        </pc:sldMkLst>
        <pc:spChg chg="mod">
          <ac:chgData name="Valerie Cambert" userId="073036226e65ac96" providerId="LiveId" clId="{C51AA9FD-AAB5-464A-B47B-11E08CBCE766}" dt="2022-11-24T16:05:58.870" v="412" actId="20577"/>
          <ac:spMkLst>
            <pc:docMk/>
            <pc:sldMk cId="2231976833" sldId="424"/>
            <ac:spMk id="2" creationId="{FDA3574B-6A66-0EA9-D224-73D355B550E8}"/>
          </ac:spMkLst>
        </pc:spChg>
        <pc:picChg chg="del">
          <ac:chgData name="Valerie Cambert" userId="073036226e65ac96" providerId="LiveId" clId="{C51AA9FD-AAB5-464A-B47B-11E08CBCE766}" dt="2022-11-24T16:04:55.811" v="384" actId="478"/>
          <ac:picMkLst>
            <pc:docMk/>
            <pc:sldMk cId="2231976833" sldId="424"/>
            <ac:picMk id="5" creationId="{1E6E0B15-698B-AD81-F639-FEEF9DBDCE62}"/>
          </ac:picMkLst>
        </pc:picChg>
        <pc:picChg chg="add mod">
          <ac:chgData name="Valerie Cambert" userId="073036226e65ac96" providerId="LiveId" clId="{C51AA9FD-AAB5-464A-B47B-11E08CBCE766}" dt="2022-11-24T16:05:09.253" v="387" actId="1076"/>
          <ac:picMkLst>
            <pc:docMk/>
            <pc:sldMk cId="2231976833" sldId="424"/>
            <ac:picMk id="6" creationId="{9B1C2ABF-9A72-E329-5BDB-38757DCFD1DD}"/>
          </ac:picMkLst>
        </pc:picChg>
      </pc:sldChg>
      <pc:sldMasterChg chg="modSp mod modSldLayout">
        <pc:chgData name="Valerie Cambert" userId="073036226e65ac96" providerId="LiveId" clId="{C51AA9FD-AAB5-464A-B47B-11E08CBCE766}" dt="2022-11-23T14:46:32.263" v="21"/>
        <pc:sldMasterMkLst>
          <pc:docMk/>
          <pc:sldMasterMk cId="0" sldId="2147484164"/>
        </pc:sldMasterMkLst>
        <pc:spChg chg="mod">
          <ac:chgData name="Valerie Cambert" userId="073036226e65ac96" providerId="LiveId" clId="{C51AA9FD-AAB5-464A-B47B-11E08CBCE766}" dt="2022-11-23T14:46:32.263" v="21"/>
          <ac:spMkLst>
            <pc:docMk/>
            <pc:sldMasterMk cId="0" sldId="2147484164"/>
            <ac:spMk id="11" creationId="{00000000-0000-0000-0000-000000000000}"/>
          </ac:spMkLst>
        </pc:spChg>
        <pc:sldLayoutChg chg="modSp mod">
          <pc:chgData name="Valerie Cambert" userId="073036226e65ac96" providerId="LiveId" clId="{C51AA9FD-AAB5-464A-B47B-11E08CBCE766}" dt="2022-11-23T14:46:25.274" v="20"/>
          <pc:sldLayoutMkLst>
            <pc:docMk/>
            <pc:sldMasterMk cId="0" sldId="2147484164"/>
            <pc:sldLayoutMk cId="0" sldId="2147484165"/>
          </pc:sldLayoutMkLst>
          <pc:spChg chg="mod">
            <ac:chgData name="Valerie Cambert" userId="073036226e65ac96" providerId="LiveId" clId="{C51AA9FD-AAB5-464A-B47B-11E08CBCE766}" dt="2022-11-23T14:46:25.274" v="20"/>
            <ac:spMkLst>
              <pc:docMk/>
              <pc:sldMasterMk cId="0" sldId="2147484164"/>
              <pc:sldLayoutMk cId="0" sldId="2147484165"/>
              <ac:spMk id="15" creationId="{00000000-0000-0000-0000-000000000000}"/>
            </ac:spMkLst>
          </pc:spChg>
        </pc:sldLayoutChg>
        <pc:sldLayoutChg chg="modSp mod">
          <pc:chgData name="Valerie Cambert" userId="073036226e65ac96" providerId="LiveId" clId="{C51AA9FD-AAB5-464A-B47B-11E08CBCE766}" dt="2022-11-23T14:46:17.012" v="19"/>
          <pc:sldLayoutMkLst>
            <pc:docMk/>
            <pc:sldMasterMk cId="0" sldId="2147484164"/>
            <pc:sldLayoutMk cId="0" sldId="2147484167"/>
          </pc:sldLayoutMkLst>
          <pc:spChg chg="mod">
            <ac:chgData name="Valerie Cambert" userId="073036226e65ac96" providerId="LiveId" clId="{C51AA9FD-AAB5-464A-B47B-11E08CBCE766}" dt="2022-11-23T14:46:17.012" v="19"/>
            <ac:spMkLst>
              <pc:docMk/>
              <pc:sldMasterMk cId="0" sldId="2147484164"/>
              <pc:sldLayoutMk cId="0" sldId="2147484167"/>
              <ac:spMk id="13" creationId="{00000000-0000-0000-0000-000000000000}"/>
            </ac:spMkLst>
          </pc:spChg>
        </pc:sldLayoutChg>
        <pc:sldLayoutChg chg="modSp mod">
          <pc:chgData name="Valerie Cambert" userId="073036226e65ac96" providerId="LiveId" clId="{C51AA9FD-AAB5-464A-B47B-11E08CBCE766}" dt="2022-11-23T14:46:04.250" v="17"/>
          <pc:sldLayoutMkLst>
            <pc:docMk/>
            <pc:sldMasterMk cId="0" sldId="2147484164"/>
            <pc:sldLayoutMk cId="0" sldId="2147484171"/>
          </pc:sldLayoutMkLst>
          <pc:spChg chg="mod">
            <ac:chgData name="Valerie Cambert" userId="073036226e65ac96" providerId="LiveId" clId="{C51AA9FD-AAB5-464A-B47B-11E08CBCE766}" dt="2022-11-23T14:46:04.250" v="17"/>
            <ac:spMkLst>
              <pc:docMk/>
              <pc:sldMasterMk cId="0" sldId="2147484164"/>
              <pc:sldLayoutMk cId="0" sldId="2147484171"/>
              <ac:spMk id="6" creationId="{00000000-0000-0000-0000-000000000000}"/>
            </ac:spMkLst>
          </pc:spChg>
        </pc:sldLayoutChg>
        <pc:sldLayoutChg chg="modSp mod">
          <pc:chgData name="Valerie Cambert" userId="073036226e65ac96" providerId="LiveId" clId="{C51AA9FD-AAB5-464A-B47B-11E08CBCE766}" dt="2022-11-23T14:45:53.683" v="16" actId="20577"/>
          <pc:sldLayoutMkLst>
            <pc:docMk/>
            <pc:sldMasterMk cId="0" sldId="2147484164"/>
            <pc:sldLayoutMk cId="0" sldId="2147484172"/>
          </pc:sldLayoutMkLst>
          <pc:spChg chg="mod">
            <ac:chgData name="Valerie Cambert" userId="073036226e65ac96" providerId="LiveId" clId="{C51AA9FD-AAB5-464A-B47B-11E08CBCE766}" dt="2022-11-23T14:45:53.683" v="16" actId="20577"/>
            <ac:spMkLst>
              <pc:docMk/>
              <pc:sldMasterMk cId="0" sldId="2147484164"/>
              <pc:sldLayoutMk cId="0" sldId="2147484172"/>
              <ac:spMk id="12" creationId="{00000000-0000-0000-0000-000000000000}"/>
            </ac:spMkLst>
          </pc:spChg>
        </pc:sldLayoutChg>
        <pc:sldLayoutChg chg="modSp mod">
          <pc:chgData name="Valerie Cambert" userId="073036226e65ac96" providerId="LiveId" clId="{C51AA9FD-AAB5-464A-B47B-11E08CBCE766}" dt="2022-11-23T14:45:34.721" v="13" actId="1076"/>
          <pc:sldLayoutMkLst>
            <pc:docMk/>
            <pc:sldMasterMk cId="0" sldId="2147484164"/>
            <pc:sldLayoutMk cId="1213206259" sldId="2147484176"/>
          </pc:sldLayoutMkLst>
          <pc:spChg chg="mod">
            <ac:chgData name="Valerie Cambert" userId="073036226e65ac96" providerId="LiveId" clId="{C51AA9FD-AAB5-464A-B47B-11E08CBCE766}" dt="2022-11-23T14:45:25.616" v="12" actId="1076"/>
            <ac:spMkLst>
              <pc:docMk/>
              <pc:sldMasterMk cId="0" sldId="2147484164"/>
              <pc:sldLayoutMk cId="1213206259" sldId="2147484176"/>
              <ac:spMk id="5" creationId="{00000000-0000-0000-0000-000000000000}"/>
            </ac:spMkLst>
          </pc:spChg>
          <pc:spChg chg="mod">
            <ac:chgData name="Valerie Cambert" userId="073036226e65ac96" providerId="LiveId" clId="{C51AA9FD-AAB5-464A-B47B-11E08CBCE766}" dt="2022-11-23T14:45:34.721" v="13" actId="1076"/>
            <ac:spMkLst>
              <pc:docMk/>
              <pc:sldMasterMk cId="0" sldId="2147484164"/>
              <pc:sldLayoutMk cId="1213206259" sldId="2147484176"/>
              <ac:spMk id="11" creationId="{00000000-0000-0000-0000-000000000000}"/>
            </ac:spMkLst>
          </pc:spChg>
        </pc:sldLayoutChg>
        <pc:sldLayoutChg chg="modSp mod">
          <pc:chgData name="Valerie Cambert" userId="073036226e65ac96" providerId="LiveId" clId="{C51AA9FD-AAB5-464A-B47B-11E08CBCE766}" dt="2022-11-23T14:46:10.249" v="18"/>
          <pc:sldLayoutMkLst>
            <pc:docMk/>
            <pc:sldMasterMk cId="0" sldId="2147484164"/>
            <pc:sldLayoutMk cId="453712355" sldId="2147484177"/>
          </pc:sldLayoutMkLst>
          <pc:spChg chg="mod">
            <ac:chgData name="Valerie Cambert" userId="073036226e65ac96" providerId="LiveId" clId="{C51AA9FD-AAB5-464A-B47B-11E08CBCE766}" dt="2022-11-23T14:46:10.249" v="18"/>
            <ac:spMkLst>
              <pc:docMk/>
              <pc:sldMasterMk cId="0" sldId="2147484164"/>
              <pc:sldLayoutMk cId="453712355" sldId="2147484177"/>
              <ac:spMk id="13" creationId="{00000000-0000-0000-0000-000000000000}"/>
            </ac:spMkLst>
          </pc:spChg>
        </pc:sldLayoutChg>
      </pc:sldMasterChg>
    </pc:docChg>
  </pc:docChgLst>
  <pc:docChgLst>
    <pc:chgData name="Valerie Cambert" userId="073036226e65ac96" providerId="LiveId" clId="{EFAB2CC1-8587-416E-A95F-9AABDF34308A}"/>
    <pc:docChg chg="undo custSel addSld delSld modSld sldOrd modMainMaster">
      <pc:chgData name="Valerie Cambert" userId="073036226e65ac96" providerId="LiveId" clId="{EFAB2CC1-8587-416E-A95F-9AABDF34308A}" dt="2023-06-16T06:36:58.097" v="838" actId="20577"/>
      <pc:docMkLst>
        <pc:docMk/>
      </pc:docMkLst>
      <pc:sldChg chg="modSp mod">
        <pc:chgData name="Valerie Cambert" userId="073036226e65ac96" providerId="LiveId" clId="{EFAB2CC1-8587-416E-A95F-9AABDF34308A}" dt="2023-06-16T06:36:28.327" v="832" actId="20577"/>
        <pc:sldMkLst>
          <pc:docMk/>
          <pc:sldMk cId="0" sldId="256"/>
        </pc:sldMkLst>
        <pc:spChg chg="mod">
          <ac:chgData name="Valerie Cambert" userId="073036226e65ac96" providerId="LiveId" clId="{EFAB2CC1-8587-416E-A95F-9AABDF34308A}" dt="2023-06-06T15:21:05.833" v="54" actId="20577"/>
          <ac:spMkLst>
            <pc:docMk/>
            <pc:sldMk cId="0" sldId="256"/>
            <ac:spMk id="2" creationId="{0FB42E8E-A154-5845-A5E2-B8C89462B9B6}"/>
          </ac:spMkLst>
        </pc:spChg>
        <pc:spChg chg="mod">
          <ac:chgData name="Valerie Cambert" userId="073036226e65ac96" providerId="LiveId" clId="{EFAB2CC1-8587-416E-A95F-9AABDF34308A}" dt="2023-06-16T06:36:28.327" v="832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 ord">
        <pc:chgData name="Valerie Cambert" userId="073036226e65ac96" providerId="LiveId" clId="{EFAB2CC1-8587-416E-A95F-9AABDF34308A}" dt="2023-06-15T15:07:18.255" v="542"/>
        <pc:sldMkLst>
          <pc:docMk/>
          <pc:sldMk cId="4055039224" sldId="398"/>
        </pc:sldMkLst>
        <pc:spChg chg="mod">
          <ac:chgData name="Valerie Cambert" userId="073036226e65ac96" providerId="LiveId" clId="{EFAB2CC1-8587-416E-A95F-9AABDF34308A}" dt="2023-06-15T15:07:14.215" v="541"/>
          <ac:spMkLst>
            <pc:docMk/>
            <pc:sldMk cId="4055039224" sldId="398"/>
            <ac:spMk id="2" creationId="{007DD33E-ABAA-0100-5C23-E6ADDE9440AA}"/>
          </ac:spMkLst>
        </pc:spChg>
        <pc:spChg chg="mod">
          <ac:chgData name="Valerie Cambert" userId="073036226e65ac96" providerId="LiveId" clId="{EFAB2CC1-8587-416E-A95F-9AABDF34308A}" dt="2023-06-15T15:07:18.255" v="542"/>
          <ac:spMkLst>
            <pc:docMk/>
            <pc:sldMk cId="4055039224" sldId="398"/>
            <ac:spMk id="4" creationId="{C7146A2F-201A-A697-F38D-452ACEC350B0}"/>
          </ac:spMkLst>
        </pc:spChg>
      </pc:sldChg>
      <pc:sldChg chg="add del">
        <pc:chgData name="Valerie Cambert" userId="073036226e65ac96" providerId="LiveId" clId="{EFAB2CC1-8587-416E-A95F-9AABDF34308A}" dt="2023-06-15T13:21:46.632" v="264" actId="47"/>
        <pc:sldMkLst>
          <pc:docMk/>
          <pc:sldMk cId="2530108026" sldId="399"/>
        </pc:sldMkLst>
      </pc:sldChg>
      <pc:sldChg chg="add">
        <pc:chgData name="Valerie Cambert" userId="073036226e65ac96" providerId="LiveId" clId="{EFAB2CC1-8587-416E-A95F-9AABDF34308A}" dt="2023-06-15T15:05:27.822" v="525"/>
        <pc:sldMkLst>
          <pc:docMk/>
          <pc:sldMk cId="3833311130" sldId="400"/>
        </pc:sldMkLst>
      </pc:sldChg>
      <pc:sldChg chg="modSp add mod">
        <pc:chgData name="Valerie Cambert" userId="073036226e65ac96" providerId="LiveId" clId="{EFAB2CC1-8587-416E-A95F-9AABDF34308A}" dt="2023-06-15T13:28:47.911" v="363" actId="1076"/>
        <pc:sldMkLst>
          <pc:docMk/>
          <pc:sldMk cId="1165992761" sldId="401"/>
        </pc:sldMkLst>
        <pc:spChg chg="mod">
          <ac:chgData name="Valerie Cambert" userId="073036226e65ac96" providerId="LiveId" clId="{EFAB2CC1-8587-416E-A95F-9AABDF34308A}" dt="2023-06-15T13:28:47.911" v="363" actId="1076"/>
          <ac:spMkLst>
            <pc:docMk/>
            <pc:sldMk cId="1165992761" sldId="401"/>
            <ac:spMk id="2" creationId="{EA4DCFB0-ECAC-F20D-C8A9-6A517A30D924}"/>
          </ac:spMkLst>
        </pc:spChg>
        <pc:spChg chg="mod">
          <ac:chgData name="Valerie Cambert" userId="073036226e65ac96" providerId="LiveId" clId="{EFAB2CC1-8587-416E-A95F-9AABDF34308A}" dt="2023-06-15T13:28:04.280" v="343" actId="20577"/>
          <ac:spMkLst>
            <pc:docMk/>
            <pc:sldMk cId="1165992761" sldId="401"/>
            <ac:spMk id="4" creationId="{65EF254B-99D7-167A-BEAF-941057A0FBF4}"/>
          </ac:spMkLst>
        </pc:spChg>
      </pc:sldChg>
      <pc:sldChg chg="addSp delSp modSp mod">
        <pc:chgData name="Valerie Cambert" userId="073036226e65ac96" providerId="LiveId" clId="{EFAB2CC1-8587-416E-A95F-9AABDF34308A}" dt="2023-06-15T15:31:37.192" v="683" actId="20577"/>
        <pc:sldMkLst>
          <pc:docMk/>
          <pc:sldMk cId="360072716" sldId="403"/>
        </pc:sldMkLst>
        <pc:spChg chg="mod">
          <ac:chgData name="Valerie Cambert" userId="073036226e65ac96" providerId="LiveId" clId="{EFAB2CC1-8587-416E-A95F-9AABDF34308A}" dt="2023-06-15T15:00:17.849" v="490" actId="6549"/>
          <ac:spMkLst>
            <pc:docMk/>
            <pc:sldMk cId="360072716" sldId="403"/>
            <ac:spMk id="2" creationId="{4C6A5266-C537-44A8-0F18-58B4EF5FE307}"/>
          </ac:spMkLst>
        </pc:spChg>
        <pc:spChg chg="mod">
          <ac:chgData name="Valerie Cambert" userId="073036226e65ac96" providerId="LiveId" clId="{EFAB2CC1-8587-416E-A95F-9AABDF34308A}" dt="2023-06-15T15:31:37.192" v="683" actId="20577"/>
          <ac:spMkLst>
            <pc:docMk/>
            <pc:sldMk cId="360072716" sldId="403"/>
            <ac:spMk id="3" creationId="{B43375CD-EAB7-B0B2-5800-D074231BC536}"/>
          </ac:spMkLst>
        </pc:spChg>
        <pc:spChg chg="add mod">
          <ac:chgData name="Valerie Cambert" userId="073036226e65ac96" providerId="LiveId" clId="{EFAB2CC1-8587-416E-A95F-9AABDF34308A}" dt="2023-06-06T15:23:20.233" v="69"/>
          <ac:spMkLst>
            <pc:docMk/>
            <pc:sldMk cId="360072716" sldId="403"/>
            <ac:spMk id="4" creationId="{0345E77C-EC19-62B4-A7CE-5AE4B348C1A4}"/>
          </ac:spMkLst>
        </pc:spChg>
        <pc:spChg chg="del">
          <ac:chgData name="Valerie Cambert" userId="073036226e65ac96" providerId="LiveId" clId="{EFAB2CC1-8587-416E-A95F-9AABDF34308A}" dt="2023-06-06T15:23:19.227" v="68" actId="478"/>
          <ac:spMkLst>
            <pc:docMk/>
            <pc:sldMk cId="360072716" sldId="403"/>
            <ac:spMk id="5" creationId="{50227322-2381-5871-ADFD-1AC265CF7DBB}"/>
          </ac:spMkLst>
        </pc:spChg>
      </pc:sldChg>
      <pc:sldChg chg="addSp delSp modSp del mod">
        <pc:chgData name="Valerie Cambert" userId="073036226e65ac96" providerId="LiveId" clId="{EFAB2CC1-8587-416E-A95F-9AABDF34308A}" dt="2023-06-15T13:21:48.732" v="265" actId="47"/>
        <pc:sldMkLst>
          <pc:docMk/>
          <pc:sldMk cId="3672073024" sldId="404"/>
        </pc:sldMkLst>
        <pc:spChg chg="mod">
          <ac:chgData name="Valerie Cambert" userId="073036226e65ac96" providerId="LiveId" clId="{EFAB2CC1-8587-416E-A95F-9AABDF34308A}" dt="2023-06-15T13:21:03.551" v="262" actId="20577"/>
          <ac:spMkLst>
            <pc:docMk/>
            <pc:sldMk cId="3672073024" sldId="404"/>
            <ac:spMk id="2" creationId="{C1629E8F-8F08-5862-E626-5443EEDC30B0}"/>
          </ac:spMkLst>
        </pc:spChg>
        <pc:spChg chg="add mod">
          <ac:chgData name="Valerie Cambert" userId="073036226e65ac96" providerId="LiveId" clId="{EFAB2CC1-8587-416E-A95F-9AABDF34308A}" dt="2023-06-06T15:23:27.380" v="71"/>
          <ac:spMkLst>
            <pc:docMk/>
            <pc:sldMk cId="3672073024" sldId="404"/>
            <ac:spMk id="4" creationId="{6F33862B-F66C-1338-6EB1-9BDDA7D53FFC}"/>
          </ac:spMkLst>
        </pc:spChg>
        <pc:spChg chg="del">
          <ac:chgData name="Valerie Cambert" userId="073036226e65ac96" providerId="LiveId" clId="{EFAB2CC1-8587-416E-A95F-9AABDF34308A}" dt="2023-06-06T15:23:26.649" v="70" actId="478"/>
          <ac:spMkLst>
            <pc:docMk/>
            <pc:sldMk cId="3672073024" sldId="404"/>
            <ac:spMk id="5" creationId="{779A6A69-ECA5-E754-FBD2-3234E54134D1}"/>
          </ac:spMkLst>
        </pc:spChg>
      </pc:sldChg>
      <pc:sldChg chg="delSp modSp add del mod">
        <pc:chgData name="Valerie Cambert" userId="073036226e65ac96" providerId="LiveId" clId="{EFAB2CC1-8587-416E-A95F-9AABDF34308A}" dt="2023-06-15T15:09:40.447" v="560" actId="47"/>
        <pc:sldMkLst>
          <pc:docMk/>
          <pc:sldMk cId="3094820805" sldId="412"/>
        </pc:sldMkLst>
        <pc:picChg chg="del mod">
          <ac:chgData name="Valerie Cambert" userId="073036226e65ac96" providerId="LiveId" clId="{EFAB2CC1-8587-416E-A95F-9AABDF34308A}" dt="2023-06-15T15:09:20.449" v="554" actId="21"/>
          <ac:picMkLst>
            <pc:docMk/>
            <pc:sldMk cId="3094820805" sldId="412"/>
            <ac:picMk id="5" creationId="{586930D2-5E35-7B3A-9D2E-28614A9F519E}"/>
          </ac:picMkLst>
        </pc:picChg>
      </pc:sldChg>
      <pc:sldChg chg="addSp delSp modSp mod">
        <pc:chgData name="Valerie Cambert" userId="073036226e65ac96" providerId="LiveId" clId="{EFAB2CC1-8587-416E-A95F-9AABDF34308A}" dt="2023-06-16T06:36:58.097" v="838" actId="20577"/>
        <pc:sldMkLst>
          <pc:docMk/>
          <pc:sldMk cId="1068304288" sldId="415"/>
        </pc:sldMkLst>
        <pc:spChg chg="add del mod">
          <ac:chgData name="Valerie Cambert" userId="073036226e65ac96" providerId="LiveId" clId="{EFAB2CC1-8587-416E-A95F-9AABDF34308A}" dt="2023-06-15T13:17:13.717" v="160" actId="478"/>
          <ac:spMkLst>
            <pc:docMk/>
            <pc:sldMk cId="1068304288" sldId="415"/>
            <ac:spMk id="2" creationId="{901C7DBA-8945-557F-3A22-2D684DDB2666}"/>
          </ac:spMkLst>
        </pc:spChg>
        <pc:spChg chg="mod">
          <ac:chgData name="Valerie Cambert" userId="073036226e65ac96" providerId="LiveId" clId="{EFAB2CC1-8587-416E-A95F-9AABDF34308A}" dt="2023-06-16T06:36:58.097" v="838" actId="20577"/>
          <ac:spMkLst>
            <pc:docMk/>
            <pc:sldMk cId="1068304288" sldId="415"/>
            <ac:spMk id="6" creationId="{00000000-0000-0000-0000-000000000000}"/>
          </ac:spMkLst>
        </pc:spChg>
      </pc:sldChg>
      <pc:sldChg chg="modSp mod">
        <pc:chgData name="Valerie Cambert" userId="073036226e65ac96" providerId="LiveId" clId="{EFAB2CC1-8587-416E-A95F-9AABDF34308A}" dt="2023-06-16T06:36:37.731" v="835" actId="20577"/>
        <pc:sldMkLst>
          <pc:docMk/>
          <pc:sldMk cId="2067307660" sldId="417"/>
        </pc:sldMkLst>
        <pc:spChg chg="mod">
          <ac:chgData name="Valerie Cambert" userId="073036226e65ac96" providerId="LiveId" clId="{EFAB2CC1-8587-416E-A95F-9AABDF34308A}" dt="2023-06-16T06:36:37.731" v="835" actId="20577"/>
          <ac:spMkLst>
            <pc:docMk/>
            <pc:sldMk cId="2067307660" sldId="417"/>
            <ac:spMk id="3" creationId="{ED3EDFDA-954D-A3A0-3A1F-12D18817EDB6}"/>
          </ac:spMkLst>
        </pc:spChg>
        <pc:spChg chg="mod">
          <ac:chgData name="Valerie Cambert" userId="073036226e65ac96" providerId="LiveId" clId="{EFAB2CC1-8587-416E-A95F-9AABDF34308A}" dt="2023-06-06T15:22:38.878" v="67" actId="20577"/>
          <ac:spMkLst>
            <pc:docMk/>
            <pc:sldMk cId="2067307660" sldId="417"/>
            <ac:spMk id="4" creationId="{1FC1A237-1B84-7FCF-5872-897A3F7EE560}"/>
          </ac:spMkLst>
        </pc:spChg>
      </pc:sldChg>
      <pc:sldChg chg="addSp delSp modSp mod">
        <pc:chgData name="Valerie Cambert" userId="073036226e65ac96" providerId="LiveId" clId="{EFAB2CC1-8587-416E-A95F-9AABDF34308A}" dt="2023-06-15T13:31:23.945" v="392" actId="1076"/>
        <pc:sldMkLst>
          <pc:docMk/>
          <pc:sldMk cId="2860458594" sldId="418"/>
        </pc:sldMkLst>
        <pc:spChg chg="mod">
          <ac:chgData name="Valerie Cambert" userId="073036226e65ac96" providerId="LiveId" clId="{EFAB2CC1-8587-416E-A95F-9AABDF34308A}" dt="2023-06-15T13:30:34.684" v="380" actId="20577"/>
          <ac:spMkLst>
            <pc:docMk/>
            <pc:sldMk cId="2860458594" sldId="418"/>
            <ac:spMk id="2" creationId="{D39E27B9-FAB3-1479-9734-ABEB253E8188}"/>
          </ac:spMkLst>
        </pc:spChg>
        <pc:picChg chg="del">
          <ac:chgData name="Valerie Cambert" userId="073036226e65ac96" providerId="LiveId" clId="{EFAB2CC1-8587-416E-A95F-9AABDF34308A}" dt="2023-06-15T13:30:08.455" v="364" actId="478"/>
          <ac:picMkLst>
            <pc:docMk/>
            <pc:sldMk cId="2860458594" sldId="418"/>
            <ac:picMk id="4" creationId="{A9AC2181-115A-48B5-4220-0E2DAE0E9392}"/>
          </ac:picMkLst>
        </pc:picChg>
        <pc:picChg chg="add mod">
          <ac:chgData name="Valerie Cambert" userId="073036226e65ac96" providerId="LiveId" clId="{EFAB2CC1-8587-416E-A95F-9AABDF34308A}" dt="2023-06-15T13:31:23.945" v="392" actId="1076"/>
          <ac:picMkLst>
            <pc:docMk/>
            <pc:sldMk cId="2860458594" sldId="418"/>
            <ac:picMk id="6" creationId="{23AFF7C2-2E75-2907-7618-634FC9700AC3}"/>
          </ac:picMkLst>
        </pc:picChg>
      </pc:sldChg>
      <pc:sldChg chg="addSp delSp modSp mod">
        <pc:chgData name="Valerie Cambert" userId="073036226e65ac96" providerId="LiveId" clId="{EFAB2CC1-8587-416E-A95F-9AABDF34308A}" dt="2023-06-15T15:25:48.337" v="567" actId="1076"/>
        <pc:sldMkLst>
          <pc:docMk/>
          <pc:sldMk cId="695993839" sldId="420"/>
        </pc:sldMkLst>
        <pc:spChg chg="mod">
          <ac:chgData name="Valerie Cambert" userId="073036226e65ac96" providerId="LiveId" clId="{EFAB2CC1-8587-416E-A95F-9AABDF34308A}" dt="2023-06-15T13:33:11.903" v="424" actId="20577"/>
          <ac:spMkLst>
            <pc:docMk/>
            <pc:sldMk cId="695993839" sldId="420"/>
            <ac:spMk id="2" creationId="{FDA3574B-6A66-0EA9-D224-73D355B550E8}"/>
          </ac:spMkLst>
        </pc:spChg>
        <pc:picChg chg="del">
          <ac:chgData name="Valerie Cambert" userId="073036226e65ac96" providerId="LiveId" clId="{EFAB2CC1-8587-416E-A95F-9AABDF34308A}" dt="2023-06-15T13:35:10.361" v="425" actId="478"/>
          <ac:picMkLst>
            <pc:docMk/>
            <pc:sldMk cId="695993839" sldId="420"/>
            <ac:picMk id="4" creationId="{FB53D7C0-ACB2-8869-E350-C0731AE2F38B}"/>
          </ac:picMkLst>
        </pc:picChg>
        <pc:picChg chg="add del mod">
          <ac:chgData name="Valerie Cambert" userId="073036226e65ac96" providerId="LiveId" clId="{EFAB2CC1-8587-416E-A95F-9AABDF34308A}" dt="2023-06-15T15:25:04.985" v="561" actId="478"/>
          <ac:picMkLst>
            <pc:docMk/>
            <pc:sldMk cId="695993839" sldId="420"/>
            <ac:picMk id="6" creationId="{ECCE065A-0945-852F-702C-9510F48645C7}"/>
          </ac:picMkLst>
        </pc:picChg>
        <pc:picChg chg="add mod">
          <ac:chgData name="Valerie Cambert" userId="073036226e65ac96" providerId="LiveId" clId="{EFAB2CC1-8587-416E-A95F-9AABDF34308A}" dt="2023-06-15T15:25:48.337" v="567" actId="1076"/>
          <ac:picMkLst>
            <pc:docMk/>
            <pc:sldMk cId="695993839" sldId="420"/>
            <ac:picMk id="8" creationId="{F0E397ED-4CCD-CD27-EF76-A91A0FCA420F}"/>
          </ac:picMkLst>
        </pc:picChg>
      </pc:sldChg>
      <pc:sldChg chg="del ord">
        <pc:chgData name="Valerie Cambert" userId="073036226e65ac96" providerId="LiveId" clId="{EFAB2CC1-8587-416E-A95F-9AABDF34308A}" dt="2023-06-15T13:39:57.551" v="474" actId="47"/>
        <pc:sldMkLst>
          <pc:docMk/>
          <pc:sldMk cId="2871058602" sldId="421"/>
        </pc:sldMkLst>
      </pc:sldChg>
      <pc:sldChg chg="del">
        <pc:chgData name="Valerie Cambert" userId="073036226e65ac96" providerId="LiveId" clId="{EFAB2CC1-8587-416E-A95F-9AABDF34308A}" dt="2023-06-15T13:40:02.249" v="475" actId="47"/>
        <pc:sldMkLst>
          <pc:docMk/>
          <pc:sldMk cId="174243627" sldId="422"/>
        </pc:sldMkLst>
      </pc:sldChg>
      <pc:sldChg chg="del">
        <pc:chgData name="Valerie Cambert" userId="073036226e65ac96" providerId="LiveId" clId="{EFAB2CC1-8587-416E-A95F-9AABDF34308A}" dt="2023-06-15T13:40:05.979" v="476" actId="47"/>
        <pc:sldMkLst>
          <pc:docMk/>
          <pc:sldMk cId="3177603621" sldId="423"/>
        </pc:sldMkLst>
      </pc:sldChg>
      <pc:sldChg chg="del">
        <pc:chgData name="Valerie Cambert" userId="073036226e65ac96" providerId="LiveId" clId="{EFAB2CC1-8587-416E-A95F-9AABDF34308A}" dt="2023-06-15T13:36:27.206" v="435" actId="47"/>
        <pc:sldMkLst>
          <pc:docMk/>
          <pc:sldMk cId="2231976833" sldId="424"/>
        </pc:sldMkLst>
      </pc:sldChg>
      <pc:sldChg chg="addSp delSp modSp add mod">
        <pc:chgData name="Valerie Cambert" userId="073036226e65ac96" providerId="LiveId" clId="{EFAB2CC1-8587-416E-A95F-9AABDF34308A}" dt="2023-06-15T13:17:19.400" v="161" actId="478"/>
        <pc:sldMkLst>
          <pc:docMk/>
          <pc:sldMk cId="512785729" sldId="425"/>
        </pc:sldMkLst>
        <pc:spChg chg="add del mod">
          <ac:chgData name="Valerie Cambert" userId="073036226e65ac96" providerId="LiveId" clId="{EFAB2CC1-8587-416E-A95F-9AABDF34308A}" dt="2023-06-15T13:17:19.400" v="161" actId="478"/>
          <ac:spMkLst>
            <pc:docMk/>
            <pc:sldMk cId="512785729" sldId="425"/>
            <ac:spMk id="2" creationId="{BD0E4C51-4735-7B2F-B0D9-D5539242CDD9}"/>
          </ac:spMkLst>
        </pc:spChg>
        <pc:spChg chg="mod">
          <ac:chgData name="Valerie Cambert" userId="073036226e65ac96" providerId="LiveId" clId="{EFAB2CC1-8587-416E-A95F-9AABDF34308A}" dt="2023-06-06T15:25:39.135" v="111" actId="5793"/>
          <ac:spMkLst>
            <pc:docMk/>
            <pc:sldMk cId="512785729" sldId="425"/>
            <ac:spMk id="4" creationId="{00000000-0000-0000-0000-000000000000}"/>
          </ac:spMkLst>
        </pc:spChg>
        <pc:spChg chg="mod">
          <ac:chgData name="Valerie Cambert" userId="073036226e65ac96" providerId="LiveId" clId="{EFAB2CC1-8587-416E-A95F-9AABDF34308A}" dt="2023-06-06T15:25:26.336" v="100" actId="20577"/>
          <ac:spMkLst>
            <pc:docMk/>
            <pc:sldMk cId="512785729" sldId="425"/>
            <ac:spMk id="6" creationId="{00000000-0000-0000-0000-000000000000}"/>
          </ac:spMkLst>
        </pc:spChg>
      </pc:sldChg>
      <pc:sldChg chg="addSp delSp modSp add mod">
        <pc:chgData name="Valerie Cambert" userId="073036226e65ac96" providerId="LiveId" clId="{EFAB2CC1-8587-416E-A95F-9AABDF34308A}" dt="2023-06-15T13:30:57.225" v="388" actId="1076"/>
        <pc:sldMkLst>
          <pc:docMk/>
          <pc:sldMk cId="1614730797" sldId="426"/>
        </pc:sldMkLst>
        <pc:spChg chg="mod">
          <ac:chgData name="Valerie Cambert" userId="073036226e65ac96" providerId="LiveId" clId="{EFAB2CC1-8587-416E-A95F-9AABDF34308A}" dt="2023-06-15T13:22:19.813" v="274" actId="20577"/>
          <ac:spMkLst>
            <pc:docMk/>
            <pc:sldMk cId="1614730797" sldId="426"/>
            <ac:spMk id="2" creationId="{5040DF4D-AD6E-1AC3-D338-DA3041BCDB54}"/>
          </ac:spMkLst>
        </pc:spChg>
        <pc:picChg chg="del">
          <ac:chgData name="Valerie Cambert" userId="073036226e65ac96" providerId="LiveId" clId="{EFAB2CC1-8587-416E-A95F-9AABDF34308A}" dt="2023-06-15T13:22:22.580" v="275" actId="478"/>
          <ac:picMkLst>
            <pc:docMk/>
            <pc:sldMk cId="1614730797" sldId="426"/>
            <ac:picMk id="5" creationId="{8751FAB2-C67F-FB7A-E7AA-E28ABE69FBDF}"/>
          </ac:picMkLst>
        </pc:picChg>
        <pc:picChg chg="add mod">
          <ac:chgData name="Valerie Cambert" userId="073036226e65ac96" providerId="LiveId" clId="{EFAB2CC1-8587-416E-A95F-9AABDF34308A}" dt="2023-06-15T13:30:57.225" v="388" actId="1076"/>
          <ac:picMkLst>
            <pc:docMk/>
            <pc:sldMk cId="1614730797" sldId="426"/>
            <ac:picMk id="6" creationId="{4A1E6A8A-93D9-E993-A526-FEF7B5F493CB}"/>
          </ac:picMkLst>
        </pc:picChg>
        <pc:picChg chg="del">
          <ac:chgData name="Valerie Cambert" userId="073036226e65ac96" providerId="LiveId" clId="{EFAB2CC1-8587-416E-A95F-9AABDF34308A}" dt="2023-06-15T13:22:25.026" v="276" actId="478"/>
          <ac:picMkLst>
            <pc:docMk/>
            <pc:sldMk cId="1614730797" sldId="426"/>
            <ac:picMk id="9" creationId="{DD99909A-8B63-7B2C-0993-3C33585AE64C}"/>
          </ac:picMkLst>
        </pc:picChg>
      </pc:sldChg>
      <pc:sldChg chg="addSp delSp modSp add mod ord">
        <pc:chgData name="Valerie Cambert" userId="073036226e65ac96" providerId="LiveId" clId="{EFAB2CC1-8587-416E-A95F-9AABDF34308A}" dt="2023-06-15T13:31:06.929" v="390" actId="1076"/>
        <pc:sldMkLst>
          <pc:docMk/>
          <pc:sldMk cId="3093650328" sldId="427"/>
        </pc:sldMkLst>
        <pc:picChg chg="add mod">
          <ac:chgData name="Valerie Cambert" userId="073036226e65ac96" providerId="LiveId" clId="{EFAB2CC1-8587-416E-A95F-9AABDF34308A}" dt="2023-06-15T13:31:06.929" v="390" actId="1076"/>
          <ac:picMkLst>
            <pc:docMk/>
            <pc:sldMk cId="3093650328" sldId="427"/>
            <ac:picMk id="5" creationId="{54295B60-AE29-583E-F04B-DDDC43387A66}"/>
          </ac:picMkLst>
        </pc:picChg>
        <pc:picChg chg="del">
          <ac:chgData name="Valerie Cambert" userId="073036226e65ac96" providerId="LiveId" clId="{EFAB2CC1-8587-416E-A95F-9AABDF34308A}" dt="2023-06-15T13:24:27.062" v="283" actId="478"/>
          <ac:picMkLst>
            <pc:docMk/>
            <pc:sldMk cId="3093650328" sldId="427"/>
            <ac:picMk id="6" creationId="{4A1E6A8A-93D9-E993-A526-FEF7B5F493CB}"/>
          </ac:picMkLst>
        </pc:picChg>
      </pc:sldChg>
      <pc:sldChg chg="modSp add mod ord">
        <pc:chgData name="Valerie Cambert" userId="073036226e65ac96" providerId="LiveId" clId="{EFAB2CC1-8587-416E-A95F-9AABDF34308A}" dt="2023-06-15T13:26:45.627" v="320" actId="5793"/>
        <pc:sldMkLst>
          <pc:docMk/>
          <pc:sldMk cId="1887700705" sldId="428"/>
        </pc:sldMkLst>
        <pc:spChg chg="mod">
          <ac:chgData name="Valerie Cambert" userId="073036226e65ac96" providerId="LiveId" clId="{EFAB2CC1-8587-416E-A95F-9AABDF34308A}" dt="2023-06-15T13:25:49.031" v="316" actId="20577"/>
          <ac:spMkLst>
            <pc:docMk/>
            <pc:sldMk cId="1887700705" sldId="428"/>
            <ac:spMk id="2" creationId="{4C6A5266-C537-44A8-0F18-58B4EF5FE307}"/>
          </ac:spMkLst>
        </pc:spChg>
        <pc:spChg chg="mod">
          <ac:chgData name="Valerie Cambert" userId="073036226e65ac96" providerId="LiveId" clId="{EFAB2CC1-8587-416E-A95F-9AABDF34308A}" dt="2023-06-15T13:26:45.627" v="320" actId="5793"/>
          <ac:spMkLst>
            <pc:docMk/>
            <pc:sldMk cId="1887700705" sldId="428"/>
            <ac:spMk id="3" creationId="{B43375CD-EAB7-B0B2-5800-D074231BC536}"/>
          </ac:spMkLst>
        </pc:spChg>
      </pc:sldChg>
      <pc:sldChg chg="addSp delSp modSp add mod">
        <pc:chgData name="Valerie Cambert" userId="073036226e65ac96" providerId="LiveId" clId="{EFAB2CC1-8587-416E-A95F-9AABDF34308A}" dt="2023-06-15T13:32:36.390" v="401" actId="1076"/>
        <pc:sldMkLst>
          <pc:docMk/>
          <pc:sldMk cId="3490836655" sldId="429"/>
        </pc:sldMkLst>
        <pc:picChg chg="add mod">
          <ac:chgData name="Valerie Cambert" userId="073036226e65ac96" providerId="LiveId" clId="{EFAB2CC1-8587-416E-A95F-9AABDF34308A}" dt="2023-06-15T13:32:36.390" v="401" actId="1076"/>
          <ac:picMkLst>
            <pc:docMk/>
            <pc:sldMk cId="3490836655" sldId="429"/>
            <ac:picMk id="5" creationId="{DFB38C62-2C8E-CFBA-92E9-510C987066E1}"/>
          </ac:picMkLst>
        </pc:picChg>
        <pc:picChg chg="del">
          <ac:chgData name="Valerie Cambert" userId="073036226e65ac96" providerId="LiveId" clId="{EFAB2CC1-8587-416E-A95F-9AABDF34308A}" dt="2023-06-15T13:32:21.499" v="394" actId="478"/>
          <ac:picMkLst>
            <pc:docMk/>
            <pc:sldMk cId="3490836655" sldId="429"/>
            <ac:picMk id="6" creationId="{23AFF7C2-2E75-2907-7618-634FC9700AC3}"/>
          </ac:picMkLst>
        </pc:picChg>
      </pc:sldChg>
      <pc:sldChg chg="addSp delSp modSp add mod">
        <pc:chgData name="Valerie Cambert" userId="073036226e65ac96" providerId="LiveId" clId="{EFAB2CC1-8587-416E-A95F-9AABDF34308A}" dt="2023-06-15T13:38:22.760" v="467" actId="1076"/>
        <pc:sldMkLst>
          <pc:docMk/>
          <pc:sldMk cId="2698805066" sldId="430"/>
        </pc:sldMkLst>
        <pc:spChg chg="mod">
          <ac:chgData name="Valerie Cambert" userId="073036226e65ac96" providerId="LiveId" clId="{EFAB2CC1-8587-416E-A95F-9AABDF34308A}" dt="2023-06-15T13:37:44.527" v="463" actId="20577"/>
          <ac:spMkLst>
            <pc:docMk/>
            <pc:sldMk cId="2698805066" sldId="430"/>
            <ac:spMk id="2" creationId="{FDA3574B-6A66-0EA9-D224-73D355B550E8}"/>
          </ac:spMkLst>
        </pc:spChg>
        <pc:picChg chg="add mod">
          <ac:chgData name="Valerie Cambert" userId="073036226e65ac96" providerId="LiveId" clId="{EFAB2CC1-8587-416E-A95F-9AABDF34308A}" dt="2023-06-15T13:38:22.760" v="467" actId="1076"/>
          <ac:picMkLst>
            <pc:docMk/>
            <pc:sldMk cId="2698805066" sldId="430"/>
            <ac:picMk id="4" creationId="{F3B151E4-D35B-6708-3938-721ABEEA1D9F}"/>
          </ac:picMkLst>
        </pc:picChg>
        <pc:picChg chg="del">
          <ac:chgData name="Valerie Cambert" userId="073036226e65ac96" providerId="LiveId" clId="{EFAB2CC1-8587-416E-A95F-9AABDF34308A}" dt="2023-06-15T13:37:49.879" v="464" actId="478"/>
          <ac:picMkLst>
            <pc:docMk/>
            <pc:sldMk cId="2698805066" sldId="430"/>
            <ac:picMk id="6" creationId="{ECCE065A-0945-852F-702C-9510F48645C7}"/>
          </ac:picMkLst>
        </pc:picChg>
      </pc:sldChg>
      <pc:sldChg chg="addSp delSp modSp add mod">
        <pc:chgData name="Valerie Cambert" userId="073036226e65ac96" providerId="LiveId" clId="{EFAB2CC1-8587-416E-A95F-9AABDF34308A}" dt="2023-06-15T13:39:44.601" v="473" actId="1076"/>
        <pc:sldMkLst>
          <pc:docMk/>
          <pc:sldMk cId="4200290004" sldId="431"/>
        </pc:sldMkLst>
        <pc:picChg chg="del">
          <ac:chgData name="Valerie Cambert" userId="073036226e65ac96" providerId="LiveId" clId="{EFAB2CC1-8587-416E-A95F-9AABDF34308A}" dt="2023-06-15T13:39:32.892" v="469" actId="478"/>
          <ac:picMkLst>
            <pc:docMk/>
            <pc:sldMk cId="4200290004" sldId="431"/>
            <ac:picMk id="4" creationId="{F3B151E4-D35B-6708-3938-721ABEEA1D9F}"/>
          </ac:picMkLst>
        </pc:picChg>
        <pc:picChg chg="add mod">
          <ac:chgData name="Valerie Cambert" userId="073036226e65ac96" providerId="LiveId" clId="{EFAB2CC1-8587-416E-A95F-9AABDF34308A}" dt="2023-06-15T13:39:44.601" v="473" actId="1076"/>
          <ac:picMkLst>
            <pc:docMk/>
            <pc:sldMk cId="4200290004" sldId="431"/>
            <ac:picMk id="5" creationId="{17534E9F-87FD-7415-F291-1C10D65B98C7}"/>
          </ac:picMkLst>
        </pc:picChg>
      </pc:sldChg>
      <pc:sldChg chg="addSp delSp modSp add mod">
        <pc:chgData name="Valerie Cambert" userId="073036226e65ac96" providerId="LiveId" clId="{EFAB2CC1-8587-416E-A95F-9AABDF34308A}" dt="2023-06-15T15:09:37.875" v="559" actId="1076"/>
        <pc:sldMkLst>
          <pc:docMk/>
          <pc:sldMk cId="1293917082" sldId="432"/>
        </pc:sldMkLst>
        <pc:picChg chg="add mod">
          <ac:chgData name="Valerie Cambert" userId="073036226e65ac96" providerId="LiveId" clId="{EFAB2CC1-8587-416E-A95F-9AABDF34308A}" dt="2023-06-15T15:09:37.875" v="559" actId="1076"/>
          <ac:picMkLst>
            <pc:docMk/>
            <pc:sldMk cId="1293917082" sldId="432"/>
            <ac:picMk id="4" creationId="{79DED52E-05E3-A53A-CB58-C6CB9034B107}"/>
          </ac:picMkLst>
        </pc:picChg>
        <pc:picChg chg="del">
          <ac:chgData name="Valerie Cambert" userId="073036226e65ac96" providerId="LiveId" clId="{EFAB2CC1-8587-416E-A95F-9AABDF34308A}" dt="2023-06-15T15:02:53.313" v="523" actId="478"/>
          <ac:picMkLst>
            <pc:docMk/>
            <pc:sldMk cId="1293917082" sldId="432"/>
            <ac:picMk id="5" creationId="{17534E9F-87FD-7415-F291-1C10D65B98C7}"/>
          </ac:picMkLst>
        </pc:picChg>
      </pc:sldChg>
      <pc:sldChg chg="addSp delSp modSp add mod">
        <pc:chgData name="Valerie Cambert" userId="073036226e65ac96" providerId="LiveId" clId="{EFAB2CC1-8587-416E-A95F-9AABDF34308A}" dt="2023-06-15T13:42:35.161" v="488" actId="20577"/>
        <pc:sldMkLst>
          <pc:docMk/>
          <pc:sldMk cId="3718504640" sldId="433"/>
        </pc:sldMkLst>
        <pc:spChg chg="mod">
          <ac:chgData name="Valerie Cambert" userId="073036226e65ac96" providerId="LiveId" clId="{EFAB2CC1-8587-416E-A95F-9AABDF34308A}" dt="2023-06-15T13:42:35.161" v="488" actId="20577"/>
          <ac:spMkLst>
            <pc:docMk/>
            <pc:sldMk cId="3718504640" sldId="433"/>
            <ac:spMk id="2" creationId="{FDA3574B-6A66-0EA9-D224-73D355B550E8}"/>
          </ac:spMkLst>
        </pc:spChg>
        <pc:picChg chg="del">
          <ac:chgData name="Valerie Cambert" userId="073036226e65ac96" providerId="LiveId" clId="{EFAB2CC1-8587-416E-A95F-9AABDF34308A}" dt="2023-06-15T13:41:33.532" v="483" actId="478"/>
          <ac:picMkLst>
            <pc:docMk/>
            <pc:sldMk cId="3718504640" sldId="433"/>
            <ac:picMk id="5" creationId="{17534E9F-87FD-7415-F291-1C10D65B98C7}"/>
          </ac:picMkLst>
        </pc:picChg>
        <pc:picChg chg="add mod">
          <ac:chgData name="Valerie Cambert" userId="073036226e65ac96" providerId="LiveId" clId="{EFAB2CC1-8587-416E-A95F-9AABDF34308A}" dt="2023-06-15T13:41:55.713" v="486" actId="1076"/>
          <ac:picMkLst>
            <pc:docMk/>
            <pc:sldMk cId="3718504640" sldId="433"/>
            <ac:picMk id="6" creationId="{DA43FAEA-F84E-3B6E-981C-ECEA2DD526B4}"/>
          </ac:picMkLst>
        </pc:picChg>
      </pc:sldChg>
      <pc:sldChg chg="add">
        <pc:chgData name="Valerie Cambert" userId="073036226e65ac96" providerId="LiveId" clId="{EFAB2CC1-8587-416E-A95F-9AABDF34308A}" dt="2023-06-15T15:00:08.726" v="489" actId="2890"/>
        <pc:sldMkLst>
          <pc:docMk/>
          <pc:sldMk cId="2832496239" sldId="434"/>
        </pc:sldMkLst>
      </pc:sldChg>
      <pc:sldChg chg="modSp add mod">
        <pc:chgData name="Valerie Cambert" userId="073036226e65ac96" providerId="LiveId" clId="{EFAB2CC1-8587-416E-A95F-9AABDF34308A}" dt="2023-06-15T15:07:31.122" v="545" actId="20577"/>
        <pc:sldMkLst>
          <pc:docMk/>
          <pc:sldMk cId="3304921427" sldId="435"/>
        </pc:sldMkLst>
        <pc:spChg chg="mod">
          <ac:chgData name="Valerie Cambert" userId="073036226e65ac96" providerId="LiveId" clId="{EFAB2CC1-8587-416E-A95F-9AABDF34308A}" dt="2023-06-15T15:07:31.122" v="545" actId="20577"/>
          <ac:spMkLst>
            <pc:docMk/>
            <pc:sldMk cId="3304921427" sldId="435"/>
            <ac:spMk id="4" creationId="{65EF254B-99D7-167A-BEAF-941057A0FBF4}"/>
          </ac:spMkLst>
        </pc:spChg>
      </pc:sldChg>
      <pc:sldChg chg="modSp add mod">
        <pc:chgData name="Valerie Cambert" userId="073036226e65ac96" providerId="LiveId" clId="{EFAB2CC1-8587-416E-A95F-9AABDF34308A}" dt="2023-06-15T15:07:42.611" v="551"/>
        <pc:sldMkLst>
          <pc:docMk/>
          <pc:sldMk cId="3658549815" sldId="436"/>
        </pc:sldMkLst>
        <pc:spChg chg="mod">
          <ac:chgData name="Valerie Cambert" userId="073036226e65ac96" providerId="LiveId" clId="{EFAB2CC1-8587-416E-A95F-9AABDF34308A}" dt="2023-06-15T15:07:38.102" v="550" actId="20577"/>
          <ac:spMkLst>
            <pc:docMk/>
            <pc:sldMk cId="3658549815" sldId="436"/>
            <ac:spMk id="2" creationId="{EA4DCFB0-ECAC-F20D-C8A9-6A517A30D924}"/>
          </ac:spMkLst>
        </pc:spChg>
        <pc:spChg chg="mod">
          <ac:chgData name="Valerie Cambert" userId="073036226e65ac96" providerId="LiveId" clId="{EFAB2CC1-8587-416E-A95F-9AABDF34308A}" dt="2023-06-15T15:07:42.611" v="551"/>
          <ac:spMkLst>
            <pc:docMk/>
            <pc:sldMk cId="3658549815" sldId="436"/>
            <ac:spMk id="4" creationId="{65EF254B-99D7-167A-BEAF-941057A0FBF4}"/>
          </ac:spMkLst>
        </pc:spChg>
      </pc:sldChg>
      <pc:sldChg chg="modSp add mod">
        <pc:chgData name="Valerie Cambert" userId="073036226e65ac96" providerId="LiveId" clId="{EFAB2CC1-8587-416E-A95F-9AABDF34308A}" dt="2023-06-15T15:34:27.191" v="823" actId="14100"/>
        <pc:sldMkLst>
          <pc:docMk/>
          <pc:sldMk cId="2652264477" sldId="437"/>
        </pc:sldMkLst>
        <pc:spChg chg="mod">
          <ac:chgData name="Valerie Cambert" userId="073036226e65ac96" providerId="LiveId" clId="{EFAB2CC1-8587-416E-A95F-9AABDF34308A}" dt="2023-06-15T15:34:27.191" v="823" actId="14100"/>
          <ac:spMkLst>
            <pc:docMk/>
            <pc:sldMk cId="2652264477" sldId="437"/>
            <ac:spMk id="3" creationId="{B43375CD-EAB7-B0B2-5800-D074231BC536}"/>
          </ac:spMkLst>
        </pc:spChg>
      </pc:sldChg>
      <pc:sldMasterChg chg="modSldLayout">
        <pc:chgData name="Valerie Cambert" userId="073036226e65ac96" providerId="LiveId" clId="{EFAB2CC1-8587-416E-A95F-9AABDF34308A}" dt="2023-06-06T15:25:07.602" v="92" actId="20577"/>
        <pc:sldMasterMkLst>
          <pc:docMk/>
          <pc:sldMasterMk cId="0" sldId="2147484164"/>
        </pc:sldMasterMkLst>
        <pc:sldLayoutChg chg="addSp delSp modSp mod">
          <pc:chgData name="Valerie Cambert" userId="073036226e65ac96" providerId="LiveId" clId="{EFAB2CC1-8587-416E-A95F-9AABDF34308A}" dt="2023-06-06T15:24:21.870" v="76"/>
          <pc:sldLayoutMkLst>
            <pc:docMk/>
            <pc:sldMasterMk cId="0" sldId="2147484164"/>
            <pc:sldLayoutMk cId="0" sldId="2147484167"/>
          </pc:sldLayoutMkLst>
          <pc:spChg chg="add mod">
            <ac:chgData name="Valerie Cambert" userId="073036226e65ac96" providerId="LiveId" clId="{EFAB2CC1-8587-416E-A95F-9AABDF34308A}" dt="2023-06-06T15:24:21.870" v="76"/>
            <ac:spMkLst>
              <pc:docMk/>
              <pc:sldMasterMk cId="0" sldId="2147484164"/>
              <pc:sldLayoutMk cId="0" sldId="2147484167"/>
              <ac:spMk id="3" creationId="{801915D9-7D77-C1E9-5852-396F7FA39DC1}"/>
            </ac:spMkLst>
          </pc:spChg>
          <pc:spChg chg="del">
            <ac:chgData name="Valerie Cambert" userId="073036226e65ac96" providerId="LiveId" clId="{EFAB2CC1-8587-416E-A95F-9AABDF34308A}" dt="2023-06-06T15:24:20.420" v="75" actId="478"/>
            <ac:spMkLst>
              <pc:docMk/>
              <pc:sldMasterMk cId="0" sldId="2147484164"/>
              <pc:sldLayoutMk cId="0" sldId="2147484167"/>
              <ac:spMk id="13" creationId="{00000000-0000-0000-0000-000000000000}"/>
            </ac:spMkLst>
          </pc:spChg>
        </pc:sldLayoutChg>
        <pc:sldLayoutChg chg="addSp delSp modSp mod">
          <pc:chgData name="Valerie Cambert" userId="073036226e65ac96" providerId="LiveId" clId="{EFAB2CC1-8587-416E-A95F-9AABDF34308A}" dt="2023-06-06T15:24:35.673" v="80"/>
          <pc:sldLayoutMkLst>
            <pc:docMk/>
            <pc:sldMasterMk cId="0" sldId="2147484164"/>
            <pc:sldLayoutMk cId="0" sldId="2147484171"/>
          </pc:sldLayoutMkLst>
          <pc:spChg chg="add mod">
            <ac:chgData name="Valerie Cambert" userId="073036226e65ac96" providerId="LiveId" clId="{EFAB2CC1-8587-416E-A95F-9AABDF34308A}" dt="2023-06-06T15:24:35.673" v="80"/>
            <ac:spMkLst>
              <pc:docMk/>
              <pc:sldMasterMk cId="0" sldId="2147484164"/>
              <pc:sldLayoutMk cId="0" sldId="2147484171"/>
              <ac:spMk id="2" creationId="{E583F085-A01B-110B-0F19-359CF3729656}"/>
            </ac:spMkLst>
          </pc:spChg>
          <pc:spChg chg="del">
            <ac:chgData name="Valerie Cambert" userId="073036226e65ac96" providerId="LiveId" clId="{EFAB2CC1-8587-416E-A95F-9AABDF34308A}" dt="2023-06-06T15:24:34.902" v="79" actId="478"/>
            <ac:spMkLst>
              <pc:docMk/>
              <pc:sldMasterMk cId="0" sldId="2147484164"/>
              <pc:sldLayoutMk cId="0" sldId="2147484171"/>
              <ac:spMk id="6" creationId="{00000000-0000-0000-0000-000000000000}"/>
            </ac:spMkLst>
          </pc:spChg>
        </pc:sldLayoutChg>
        <pc:sldLayoutChg chg="addSp delSp modSp mod">
          <pc:chgData name="Valerie Cambert" userId="073036226e65ac96" providerId="LiveId" clId="{EFAB2CC1-8587-416E-A95F-9AABDF34308A}" dt="2023-06-06T15:24:41.191" v="82"/>
          <pc:sldLayoutMkLst>
            <pc:docMk/>
            <pc:sldMasterMk cId="0" sldId="2147484164"/>
            <pc:sldLayoutMk cId="0" sldId="2147484172"/>
          </pc:sldLayoutMkLst>
          <pc:spChg chg="add mod">
            <ac:chgData name="Valerie Cambert" userId="073036226e65ac96" providerId="LiveId" clId="{EFAB2CC1-8587-416E-A95F-9AABDF34308A}" dt="2023-06-06T15:24:41.191" v="82"/>
            <ac:spMkLst>
              <pc:docMk/>
              <pc:sldMasterMk cId="0" sldId="2147484164"/>
              <pc:sldLayoutMk cId="0" sldId="2147484172"/>
              <ac:spMk id="4" creationId="{AF3FFE43-3F6D-3145-005D-23099D25F81B}"/>
            </ac:spMkLst>
          </pc:spChg>
          <pc:spChg chg="del">
            <ac:chgData name="Valerie Cambert" userId="073036226e65ac96" providerId="LiveId" clId="{EFAB2CC1-8587-416E-A95F-9AABDF34308A}" dt="2023-06-06T15:24:40.479" v="81" actId="478"/>
            <ac:spMkLst>
              <pc:docMk/>
              <pc:sldMasterMk cId="0" sldId="2147484164"/>
              <pc:sldLayoutMk cId="0" sldId="2147484172"/>
              <ac:spMk id="12" creationId="{00000000-0000-0000-0000-000000000000}"/>
            </ac:spMkLst>
          </pc:spChg>
        </pc:sldLayoutChg>
        <pc:sldLayoutChg chg="delSp modSp mod">
          <pc:chgData name="Valerie Cambert" userId="073036226e65ac96" providerId="LiveId" clId="{EFAB2CC1-8587-416E-A95F-9AABDF34308A}" dt="2023-06-06T15:25:07.602" v="92" actId="20577"/>
          <pc:sldLayoutMkLst>
            <pc:docMk/>
            <pc:sldMasterMk cId="0" sldId="2147484164"/>
            <pc:sldLayoutMk cId="1213206259" sldId="2147484176"/>
          </pc:sldLayoutMkLst>
          <pc:spChg chg="mod">
            <ac:chgData name="Valerie Cambert" userId="073036226e65ac96" providerId="LiveId" clId="{EFAB2CC1-8587-416E-A95F-9AABDF34308A}" dt="2023-06-06T15:25:07.602" v="92" actId="20577"/>
            <ac:spMkLst>
              <pc:docMk/>
              <pc:sldMasterMk cId="0" sldId="2147484164"/>
              <pc:sldLayoutMk cId="1213206259" sldId="2147484176"/>
              <ac:spMk id="9" creationId="{00000000-0000-0000-0000-000000000000}"/>
            </ac:spMkLst>
          </pc:spChg>
          <pc:spChg chg="del">
            <ac:chgData name="Valerie Cambert" userId="073036226e65ac96" providerId="LiveId" clId="{EFAB2CC1-8587-416E-A95F-9AABDF34308A}" dt="2023-06-06T15:24:51.462" v="83" actId="478"/>
            <ac:spMkLst>
              <pc:docMk/>
              <pc:sldMasterMk cId="0" sldId="2147484164"/>
              <pc:sldLayoutMk cId="1213206259" sldId="2147484176"/>
              <ac:spMk id="11" creationId="{00000000-0000-0000-0000-000000000000}"/>
            </ac:spMkLst>
          </pc:spChg>
        </pc:sldLayoutChg>
        <pc:sldLayoutChg chg="addSp delSp modSp mod">
          <pc:chgData name="Valerie Cambert" userId="073036226e65ac96" providerId="LiveId" clId="{EFAB2CC1-8587-416E-A95F-9AABDF34308A}" dt="2023-06-06T15:24:30.274" v="78"/>
          <pc:sldLayoutMkLst>
            <pc:docMk/>
            <pc:sldMasterMk cId="0" sldId="2147484164"/>
            <pc:sldLayoutMk cId="453712355" sldId="2147484177"/>
          </pc:sldLayoutMkLst>
          <pc:spChg chg="add mod">
            <ac:chgData name="Valerie Cambert" userId="073036226e65ac96" providerId="LiveId" clId="{EFAB2CC1-8587-416E-A95F-9AABDF34308A}" dt="2023-06-06T15:24:30.274" v="78"/>
            <ac:spMkLst>
              <pc:docMk/>
              <pc:sldMasterMk cId="0" sldId="2147484164"/>
              <pc:sldLayoutMk cId="453712355" sldId="2147484177"/>
              <ac:spMk id="3" creationId="{CCC31FA1-5752-86FE-65BA-47AF98B52D40}"/>
            </ac:spMkLst>
          </pc:spChg>
          <pc:spChg chg="del">
            <ac:chgData name="Valerie Cambert" userId="073036226e65ac96" providerId="LiveId" clId="{EFAB2CC1-8587-416E-A95F-9AABDF34308A}" dt="2023-06-06T15:24:29.577" v="77" actId="478"/>
            <ac:spMkLst>
              <pc:docMk/>
              <pc:sldMasterMk cId="0" sldId="2147484164"/>
              <pc:sldLayoutMk cId="453712355" sldId="2147484177"/>
              <ac:spMk id="1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907945" y="6202889"/>
            <a:ext cx="812077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Session 9 – Nouvelles versions – TMA – Offre SAAS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801915D9-7D77-C1E9-5852-396F7FA39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596" y="6202889"/>
            <a:ext cx="8102126" cy="476250"/>
          </a:xfrm>
        </p:spPr>
        <p:txBody>
          <a:bodyPr/>
          <a:lstStyle/>
          <a:p>
            <a:r>
              <a:rPr lang="fr-FR" dirty="0"/>
              <a:t>Session 9 – Nouvelles versions – TMA – Offre SAAS – Pilotes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CC31FA1-5752-86FE-65BA-47AF98B52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596" y="6202889"/>
            <a:ext cx="8102126" cy="476250"/>
          </a:xfrm>
        </p:spPr>
        <p:txBody>
          <a:bodyPr/>
          <a:lstStyle/>
          <a:p>
            <a:r>
              <a:rPr lang="fr-FR" dirty="0"/>
              <a:t>Session 9 – Nouvelles versions – TMA – Offre SAAS – Pilotes</a:t>
            </a:r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E583F085-A01B-110B-0F19-359CF3729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596" y="6202889"/>
            <a:ext cx="8102126" cy="476250"/>
          </a:xfrm>
        </p:spPr>
        <p:txBody>
          <a:bodyPr/>
          <a:lstStyle/>
          <a:p>
            <a:r>
              <a:rPr lang="fr-FR" dirty="0"/>
              <a:t>Session 9 – Nouvelles versions – TMA – Offre SAAS – Pilotes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FFE43-3F6D-3145-005D-23099D25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596" y="6202889"/>
            <a:ext cx="8102126" cy="476250"/>
          </a:xfrm>
        </p:spPr>
        <p:txBody>
          <a:bodyPr/>
          <a:lstStyle/>
          <a:p>
            <a:r>
              <a:rPr lang="fr-FR" dirty="0"/>
              <a:t>Session 9 – Nouvelles versions – TMA – Offre SAAS – Pilotes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08102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Forum </a:t>
            </a:r>
            <a:r>
              <a:rPr kumimoji="0" lang="fr-FR" sz="2000" b="1" dirty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14-16 juin 2023 </a:t>
            </a:r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061610" y="6202889"/>
            <a:ext cx="7967112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Session 9 – Nouvelles versions – TMA – Offre SAAS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242" y="1538790"/>
            <a:ext cx="814590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>
                <a:solidFill>
                  <a:schemeClr val="tx2"/>
                </a:solidFill>
              </a:rPr>
              <a:t>OASIS 2.0 – OKAPI 2.0 – </a:t>
            </a:r>
          </a:p>
          <a:p>
            <a:pPr>
              <a:spcBef>
                <a:spcPts val="600"/>
              </a:spcBef>
            </a:pPr>
            <a:r>
              <a:rPr kumimoji="0" lang="fr-FR" sz="3600" b="1" dirty="0">
                <a:solidFill>
                  <a:schemeClr val="tx2"/>
                </a:solidFill>
              </a:rPr>
              <a:t>Offre SAAS – TMA– Pilotes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B42E8E-A154-5845-A5E2-B8C89462B9B6}"/>
              </a:ext>
            </a:extLst>
          </p:cNvPr>
          <p:cNvSpPr txBox="1"/>
          <p:nvPr/>
        </p:nvSpPr>
        <p:spPr>
          <a:xfrm>
            <a:off x="5089639" y="5139190"/>
            <a:ext cx="3037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400" b="1" dirty="0">
                <a:solidFill>
                  <a:schemeClr val="accent2"/>
                </a:solidFill>
              </a:rPr>
              <a:t>Session 9 – Vendredi 16 juin 2023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8720"/>
            <a:ext cx="7772400" cy="1362075"/>
          </a:xfrm>
        </p:spPr>
        <p:txBody>
          <a:bodyPr/>
          <a:lstStyle/>
          <a:p>
            <a:r>
              <a:rPr lang="fr-FR" dirty="0"/>
              <a:t>OASIS-WEB 2.0 – Ergonomie actualisée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Interface multi panneaux</a:t>
            </a:r>
          </a:p>
          <a:p>
            <a:r>
              <a:rPr lang="fr-FR" dirty="0"/>
              <a:t>Navigation de proche en proche sur un ouvrage</a:t>
            </a:r>
          </a:p>
          <a:p>
            <a:r>
              <a:rPr lang="fr-FR" dirty="0"/>
              <a:t>Navigation sur un ensemble d’ouvrages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EF254B-99D7-167A-BEAF-941057A0F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Nouvelle version OASIS</a:t>
            </a:r>
          </a:p>
        </p:txBody>
      </p:sp>
    </p:spTree>
    <p:extLst>
      <p:ext uri="{BB962C8B-B14F-4D97-AF65-F5344CB8AC3E}">
        <p14:creationId xmlns:p14="http://schemas.microsoft.com/office/powerpoint/2010/main" val="11659927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E27B9-FAB3-1479-9734-ABEB253E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OASIS-WEB 2.0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03B723-73AD-0E00-4E5F-737760018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610" y="6202889"/>
            <a:ext cx="7967111" cy="476250"/>
          </a:xfrm>
        </p:spPr>
        <p:txBody>
          <a:bodyPr/>
          <a:lstStyle/>
          <a:p>
            <a:r>
              <a:rPr lang="fr-FR" dirty="0"/>
              <a:t>Nouvelle version OASIS</a:t>
            </a:r>
          </a:p>
        </p:txBody>
      </p:sp>
      <p:pic>
        <p:nvPicPr>
          <p:cNvPr id="6" name="Image 5" descr="Une image contenant texte, carte, capture d’écran, logiciel&#10;&#10;Description générée automatiquement">
            <a:extLst>
              <a:ext uri="{FF2B5EF4-FFF2-40B4-BE49-F238E27FC236}">
                <a16:creationId xmlns:a16="http://schemas.microsoft.com/office/drawing/2014/main" id="{23AFF7C2-2E75-2907-7618-634FC9700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763815"/>
            <a:ext cx="7560000" cy="42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5859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E27B9-FAB3-1479-9734-ABEB253E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OASIS-WEB 2.0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03B723-73AD-0E00-4E5F-737760018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610" y="6202889"/>
            <a:ext cx="7967111" cy="476250"/>
          </a:xfrm>
        </p:spPr>
        <p:txBody>
          <a:bodyPr/>
          <a:lstStyle/>
          <a:p>
            <a:r>
              <a:rPr lang="fr-FR" dirty="0"/>
              <a:t>Nouvelle version OASIS</a:t>
            </a:r>
          </a:p>
        </p:txBody>
      </p:sp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DFB38C62-2C8E-CFBA-92E9-510C98706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0" y="1700458"/>
            <a:ext cx="7560000" cy="42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3665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3574B-6A66-0EA9-D224-73D355B5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OASIS-WEB 2.0 – Workflow Infra-Visites-Défauts-Actions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E3D43A-6D35-CF0E-6320-4EB8C2DA5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610" y="6202889"/>
            <a:ext cx="7967111" cy="476250"/>
          </a:xfrm>
        </p:spPr>
        <p:txBody>
          <a:bodyPr/>
          <a:lstStyle/>
          <a:p>
            <a:r>
              <a:rPr lang="fr-FR" dirty="0"/>
              <a:t>Nouvelle version OASIS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E397ED-4CCD-CD27-EF76-A91A0FCA4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20" y="1519140"/>
            <a:ext cx="7560000" cy="469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9383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3574B-6A66-0EA9-D224-73D355B5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OASIS-WEB 2.0 – Les actions post visite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E3D43A-6D35-CF0E-6320-4EB8C2DA5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610" y="6202889"/>
            <a:ext cx="7967111" cy="476250"/>
          </a:xfrm>
        </p:spPr>
        <p:txBody>
          <a:bodyPr/>
          <a:lstStyle/>
          <a:p>
            <a:r>
              <a:rPr lang="fr-FR" dirty="0"/>
              <a:t>Nouvelle version OASIS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B151E4-D35B-6708-3938-721ABEEA1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65" y="1469198"/>
            <a:ext cx="7560000" cy="46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0506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3574B-6A66-0EA9-D224-73D355B5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OASIS-WEB 2.0 – Les actions post visite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E3D43A-6D35-CF0E-6320-4EB8C2DA5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610" y="6202889"/>
            <a:ext cx="7967111" cy="476250"/>
          </a:xfrm>
        </p:spPr>
        <p:txBody>
          <a:bodyPr/>
          <a:lstStyle/>
          <a:p>
            <a:r>
              <a:rPr lang="fr-FR" dirty="0"/>
              <a:t>Nouvelle version OASIS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534E9F-87FD-7415-F291-1C10D65B9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0" y="1472820"/>
            <a:ext cx="7560000" cy="45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9000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3574B-6A66-0EA9-D224-73D355B5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OASIS-WEB 2.0 – Les actions post visite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E3D43A-6D35-CF0E-6320-4EB8C2DA5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610" y="6202889"/>
            <a:ext cx="7967111" cy="476250"/>
          </a:xfrm>
        </p:spPr>
        <p:txBody>
          <a:bodyPr/>
          <a:lstStyle/>
          <a:p>
            <a:r>
              <a:rPr lang="fr-FR" dirty="0"/>
              <a:t>Nouvelle version OASIS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DED52E-05E3-A53A-CB58-C6CB9034B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0" y="1465171"/>
            <a:ext cx="7560000" cy="469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1708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3574B-6A66-0EA9-D224-73D355B5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OASIS 2.0 – Le nouveau lanceur OASIS pour l'administration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E3D43A-6D35-CF0E-6320-4EB8C2DA5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610" y="6202889"/>
            <a:ext cx="7967111" cy="476250"/>
          </a:xfrm>
        </p:spPr>
        <p:txBody>
          <a:bodyPr/>
          <a:lstStyle/>
          <a:p>
            <a:r>
              <a:rPr lang="fr-FR" dirty="0"/>
              <a:t>Nouvelle version OASIS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A43FAEA-F84E-3B6E-981C-ECEA2DD52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745" y="2258870"/>
            <a:ext cx="4320000" cy="26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0464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DD33E-ABAA-0100-5C23-E6ADDE94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centralisée et sécurisée des accès en mode SAAS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A8B454-6DD4-A258-3BEF-96620D86B2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Sécurisation des accès SAAS</a:t>
            </a:r>
          </a:p>
          <a:p>
            <a:r>
              <a:rPr lang="fr-FR" dirty="0"/>
              <a:t>Centralisation des accès chez le client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146A2F-201A-A697-F38D-452ACEC35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596" y="6202889"/>
            <a:ext cx="8102126" cy="476250"/>
          </a:xfrm>
        </p:spPr>
        <p:txBody>
          <a:bodyPr/>
          <a:lstStyle/>
          <a:p>
            <a:r>
              <a:rPr lang="fr-FR" dirty="0"/>
              <a:t>Offre SAAS - Sécurité </a:t>
            </a:r>
          </a:p>
        </p:txBody>
      </p:sp>
    </p:spTree>
    <p:extLst>
      <p:ext uri="{BB962C8B-B14F-4D97-AF65-F5344CB8AC3E}">
        <p14:creationId xmlns:p14="http://schemas.microsoft.com/office/powerpoint/2010/main" val="405503922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mesures de sécurité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772400" cy="2736626"/>
          </a:xfrm>
        </p:spPr>
        <p:txBody>
          <a:bodyPr>
            <a:normAutofit/>
          </a:bodyPr>
          <a:lstStyle/>
          <a:p>
            <a:r>
              <a:rPr lang="fr-FR" dirty="0"/>
              <a:t>Sécurité des données</a:t>
            </a:r>
          </a:p>
          <a:p>
            <a:r>
              <a:rPr lang="fr-FR" dirty="0"/>
              <a:t>Maintien en fonctionnement et performance du service</a:t>
            </a:r>
          </a:p>
          <a:p>
            <a:r>
              <a:rPr lang="fr-FR" dirty="0"/>
              <a:t>Contrôle de l’utilisation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EF254B-99D7-167A-BEAF-941057A0F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Offre SAAS - Sécurité </a:t>
            </a:r>
          </a:p>
        </p:txBody>
      </p:sp>
    </p:spTree>
    <p:extLst>
      <p:ext uri="{BB962C8B-B14F-4D97-AF65-F5344CB8AC3E}">
        <p14:creationId xmlns:p14="http://schemas.microsoft.com/office/powerpoint/2010/main" val="33049214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07900-9A2A-1778-AD50-2F3A3292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3EDFDA-954D-A3A0-3A1F-12D18817ED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716" y="2888940"/>
            <a:ext cx="7560320" cy="273662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OKAPI 2.0</a:t>
            </a:r>
          </a:p>
          <a:p>
            <a:r>
              <a:rPr lang="fr-FR" dirty="0"/>
              <a:t>OASIS 2.0</a:t>
            </a:r>
          </a:p>
          <a:p>
            <a:r>
              <a:rPr lang="fr-FR" dirty="0"/>
              <a:t>Offre SAAS - Sécurité </a:t>
            </a:r>
          </a:p>
          <a:p>
            <a:r>
              <a:rPr lang="fr-FR" dirty="0"/>
              <a:t>TMA</a:t>
            </a:r>
          </a:p>
          <a:p>
            <a:r>
              <a:rPr lang="fr-FR" dirty="0"/>
              <a:t>Pilotes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C1A237-1B84-7FCF-5872-897A3F7EE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596" y="6202889"/>
            <a:ext cx="8102126" cy="476250"/>
          </a:xfrm>
        </p:spPr>
        <p:txBody>
          <a:bodyPr/>
          <a:lstStyle/>
          <a:p>
            <a:r>
              <a:rPr lang="fr-FR" dirty="0"/>
              <a:t>Session 9 – Nouvelles versions – TMA – Offre SAAS – Pilotes</a:t>
            </a:r>
          </a:p>
        </p:txBody>
      </p:sp>
    </p:spTree>
    <p:extLst>
      <p:ext uri="{BB962C8B-B14F-4D97-AF65-F5344CB8AC3E}">
        <p14:creationId xmlns:p14="http://schemas.microsoft.com/office/powerpoint/2010/main" val="206730766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158" y="371698"/>
            <a:ext cx="6601719" cy="1362075"/>
          </a:xfrm>
        </p:spPr>
        <p:txBody>
          <a:bodyPr>
            <a:normAutofit/>
          </a:bodyPr>
          <a:lstStyle/>
          <a:p>
            <a:r>
              <a:rPr lang="fr-FR" dirty="0"/>
              <a:t>Maintien en fonctionnement et performance du service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94309" cy="273662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Supervision de la mémoire</a:t>
            </a:r>
          </a:p>
          <a:p>
            <a:r>
              <a:rPr lang="fr-FR" dirty="0"/>
              <a:t>Supervision de l’espace disque</a:t>
            </a:r>
          </a:p>
          <a:p>
            <a:r>
              <a:rPr lang="fr-FR" dirty="0"/>
              <a:t>Supervision de l’utilisation de la CPU</a:t>
            </a:r>
          </a:p>
          <a:p>
            <a:r>
              <a:rPr lang="fr-FR" dirty="0"/>
              <a:t>Supervision de la bande passante</a:t>
            </a:r>
          </a:p>
          <a:p>
            <a:r>
              <a:rPr lang="fr-FR" dirty="0"/>
              <a:t>Détection et gestion des anomalies logicielles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EF254B-99D7-167A-BEAF-941057A0F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Offre SAAS - Sécurité </a:t>
            </a:r>
          </a:p>
        </p:txBody>
      </p:sp>
    </p:spTree>
    <p:extLst>
      <p:ext uri="{BB962C8B-B14F-4D97-AF65-F5344CB8AC3E}">
        <p14:creationId xmlns:p14="http://schemas.microsoft.com/office/powerpoint/2010/main" val="365854981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03675"/>
            <a:ext cx="6541494" cy="1362075"/>
          </a:xfrm>
        </p:spPr>
        <p:txBody>
          <a:bodyPr>
            <a:normAutofit fontScale="90000"/>
          </a:bodyPr>
          <a:lstStyle/>
          <a:p>
            <a:r>
              <a:rPr lang="fr-FR" dirty="0"/>
              <a:t>Maintien en fonctionnement et performance du service (2)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Mitigation (Protection contre attaques DOS et DDOS)</a:t>
            </a:r>
          </a:p>
          <a:p>
            <a:r>
              <a:rPr lang="fr-FR" dirty="0"/>
              <a:t>Attaques massives par déni de service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EF254B-99D7-167A-BEAF-941057A0F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Session 5 – La sécurité en mode SAAS</a:t>
            </a:r>
          </a:p>
        </p:txBody>
      </p:sp>
    </p:spTree>
    <p:extLst>
      <p:ext uri="{BB962C8B-B14F-4D97-AF65-F5344CB8AC3E}">
        <p14:creationId xmlns:p14="http://schemas.microsoft.com/office/powerpoint/2010/main" val="383331113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TMA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Opérations d’administration fonctionnelle standard</a:t>
            </a:r>
          </a:p>
          <a:p>
            <a:r>
              <a:rPr lang="fr-FR" dirty="0"/>
              <a:t>Evolutions simples</a:t>
            </a:r>
          </a:p>
          <a:p>
            <a:r>
              <a:rPr lang="fr-FR" dirty="0"/>
              <a:t>Formation de niveau 1 sur OASIS et OKAPI</a:t>
            </a:r>
          </a:p>
        </p:txBody>
      </p:sp>
    </p:spTree>
    <p:extLst>
      <p:ext uri="{BB962C8B-B14F-4D97-AF65-F5344CB8AC3E}">
        <p14:creationId xmlns:p14="http://schemas.microsoft.com/office/powerpoint/2010/main" val="106830428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Pilotes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1278572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</a:t>
            </a:r>
            <a:r>
              <a:rPr lang="fr-FR" dirty="0" err="1"/>
              <a:t>SaaS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7"/>
            <a:ext cx="8073897" cy="3195677"/>
          </a:xfrm>
        </p:spPr>
        <p:txBody>
          <a:bodyPr>
            <a:normAutofit/>
          </a:bodyPr>
          <a:lstStyle/>
          <a:p>
            <a:r>
              <a:rPr lang="fr-FR" dirty="0"/>
              <a:t>Ampliation du service OASIS-OKAPI</a:t>
            </a:r>
          </a:p>
          <a:p>
            <a:r>
              <a:rPr lang="fr-FR" dirty="0"/>
              <a:t>Disponibilité 7 jours sur 7</a:t>
            </a:r>
          </a:p>
          <a:p>
            <a:r>
              <a:rPr lang="fr-FR" dirty="0"/>
              <a:t>Administration facilitée</a:t>
            </a:r>
          </a:p>
          <a:p>
            <a:r>
              <a:rPr lang="fr-FR" dirty="0"/>
              <a:t>Facilitation du dialogue</a:t>
            </a:r>
          </a:p>
          <a:p>
            <a:r>
              <a:rPr lang="fr-FR" dirty="0"/>
              <a:t>Augmentation du suivi</a:t>
            </a:r>
          </a:p>
        </p:txBody>
      </p:sp>
    </p:spTree>
    <p:extLst>
      <p:ext uri="{BB962C8B-B14F-4D97-AF65-F5344CB8AC3E}">
        <p14:creationId xmlns:p14="http://schemas.microsoft.com/office/powerpoint/2010/main" val="89013820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A5266-C537-44A8-0F18-58B4EF5F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OKAPI 2.0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3375CD-EAB7-B0B2-5800-D074231BC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Playstore</a:t>
            </a:r>
            <a:r>
              <a:rPr lang="fr-FR" dirty="0"/>
              <a:t> privé (déjà disponible)</a:t>
            </a:r>
          </a:p>
          <a:p>
            <a:r>
              <a:rPr lang="fr-FR" dirty="0" err="1"/>
              <a:t>Playstore</a:t>
            </a:r>
            <a:r>
              <a:rPr lang="fr-FR" dirty="0"/>
              <a:t> public (à venir)</a:t>
            </a:r>
          </a:p>
          <a:p>
            <a:r>
              <a:rPr lang="fr-FR" dirty="0"/>
              <a:t>Android 13 supporté</a:t>
            </a:r>
          </a:p>
          <a:p>
            <a:r>
              <a:rPr lang="fr-FR" dirty="0"/>
              <a:t>Respect des standards de sécurité (CORS, https </a:t>
            </a:r>
            <a:r>
              <a:rPr lang="fr-FR" dirty="0" err="1"/>
              <a:t>only</a:t>
            </a:r>
            <a:r>
              <a:rPr lang="fr-FR" dirty="0"/>
              <a:t>, …)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45E77C-EC19-62B4-A7CE-5AE4B348C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596" y="6202889"/>
            <a:ext cx="8102126" cy="476250"/>
          </a:xfrm>
        </p:spPr>
        <p:txBody>
          <a:bodyPr/>
          <a:lstStyle/>
          <a:p>
            <a:r>
              <a:rPr lang="fr-FR" dirty="0"/>
              <a:t>Session 9 – Nouvelles versions – TMA – Offre SAAS – Pilotes</a:t>
            </a:r>
          </a:p>
        </p:txBody>
      </p:sp>
    </p:spTree>
    <p:extLst>
      <p:ext uri="{BB962C8B-B14F-4D97-AF65-F5344CB8AC3E}">
        <p14:creationId xmlns:p14="http://schemas.microsoft.com/office/powerpoint/2010/main" val="36007271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A5266-C537-44A8-0F18-58B4EF5F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OKAPI 2.0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3375CD-EAB7-B0B2-5800-D074231BC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774631" cy="2736626"/>
          </a:xfrm>
        </p:spPr>
        <p:txBody>
          <a:bodyPr>
            <a:normAutofit/>
          </a:bodyPr>
          <a:lstStyle/>
          <a:p>
            <a:r>
              <a:rPr lang="fr-FR" dirty="0"/>
              <a:t>Optimisation des transferts</a:t>
            </a:r>
          </a:p>
          <a:p>
            <a:pPr lvl="1"/>
            <a:r>
              <a:rPr lang="fr-FR" dirty="0"/>
              <a:t>Gain de 60%</a:t>
            </a:r>
          </a:p>
          <a:p>
            <a:pPr lvl="1"/>
            <a:r>
              <a:rPr lang="fr-FR" dirty="0"/>
              <a:t>Reprise automatique en cas d’erreur</a:t>
            </a:r>
          </a:p>
          <a:p>
            <a:r>
              <a:rPr lang="fr-FR" dirty="0"/>
              <a:t>Mise à jour de la version dynamique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45E77C-EC19-62B4-A7CE-5AE4B348C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596" y="6202889"/>
            <a:ext cx="8102126" cy="476250"/>
          </a:xfrm>
        </p:spPr>
        <p:txBody>
          <a:bodyPr/>
          <a:lstStyle/>
          <a:p>
            <a:r>
              <a:rPr lang="fr-FR" dirty="0"/>
              <a:t>Session 9 – Nouvelles versions – TMA – Offre SAAS – Pilotes</a:t>
            </a:r>
          </a:p>
        </p:txBody>
      </p:sp>
    </p:spTree>
    <p:extLst>
      <p:ext uri="{BB962C8B-B14F-4D97-AF65-F5344CB8AC3E}">
        <p14:creationId xmlns:p14="http://schemas.microsoft.com/office/powerpoint/2010/main" val="26522644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A5266-C537-44A8-0F18-58B4EF5F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OKAPI 2.0 pour appareil mobile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3375CD-EAB7-B0B2-5800-D074231BC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OKAPI 2.0</a:t>
            </a:r>
          </a:p>
          <a:p>
            <a:r>
              <a:rPr lang="fr-FR" dirty="0"/>
              <a:t>Ergonomie </a:t>
            </a:r>
          </a:p>
          <a:p>
            <a:r>
              <a:rPr lang="fr-FR" dirty="0"/>
              <a:t>Optimisation </a:t>
            </a:r>
          </a:p>
          <a:p>
            <a:r>
              <a:rPr lang="fr-FR" dirty="0"/>
              <a:t>Smartphone et tablette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45E77C-EC19-62B4-A7CE-5AE4B348C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596" y="6202889"/>
            <a:ext cx="8102126" cy="476250"/>
          </a:xfrm>
        </p:spPr>
        <p:txBody>
          <a:bodyPr/>
          <a:lstStyle/>
          <a:p>
            <a:r>
              <a:rPr lang="fr-FR" dirty="0"/>
              <a:t>Session 9 – Nouvelles versions – TMA – Offre SAAS – Pilotes</a:t>
            </a:r>
          </a:p>
        </p:txBody>
      </p:sp>
    </p:spTree>
    <p:extLst>
      <p:ext uri="{BB962C8B-B14F-4D97-AF65-F5344CB8AC3E}">
        <p14:creationId xmlns:p14="http://schemas.microsoft.com/office/powerpoint/2010/main" val="283249623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049" y="188760"/>
            <a:ext cx="5947391" cy="854975"/>
          </a:xfrm>
        </p:spPr>
        <p:txBody>
          <a:bodyPr>
            <a:normAutofit/>
          </a:bodyPr>
          <a:lstStyle/>
          <a:p>
            <a:r>
              <a:rPr lang="fr-FR" dirty="0"/>
              <a:t>OKAPI sur smartphone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49C66E-D526-C5C7-546A-74BE3732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610" y="6202889"/>
            <a:ext cx="7967111" cy="476250"/>
          </a:xfrm>
        </p:spPr>
        <p:txBody>
          <a:bodyPr/>
          <a:lstStyle/>
          <a:p>
            <a:r>
              <a:rPr lang="fr-FR" dirty="0"/>
              <a:t>Nouvelle version OKAPI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51FAB2-C67F-FB7A-E7AA-E28ABE69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2889"/>
            <a:ext cx="2213771" cy="486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99909A-8B63-7B2C-0993-3C33585A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030" y="1354631"/>
            <a:ext cx="2216119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0802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049" y="188760"/>
            <a:ext cx="5947391" cy="854975"/>
          </a:xfrm>
        </p:spPr>
        <p:txBody>
          <a:bodyPr>
            <a:normAutofit/>
          </a:bodyPr>
          <a:lstStyle/>
          <a:p>
            <a:r>
              <a:rPr lang="fr-FR" dirty="0"/>
              <a:t>OKAPI sur tablette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49C66E-D526-C5C7-546A-74BE3732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610" y="6202889"/>
            <a:ext cx="7967111" cy="476250"/>
          </a:xfrm>
        </p:spPr>
        <p:txBody>
          <a:bodyPr/>
          <a:lstStyle/>
          <a:p>
            <a:r>
              <a:rPr lang="fr-FR" dirty="0"/>
              <a:t>Nouvelle version OKAPI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295B60-AE29-583E-F04B-DDDC43387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24" y="1358770"/>
            <a:ext cx="7560000" cy="4725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36503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049" y="188760"/>
            <a:ext cx="5947391" cy="854975"/>
          </a:xfrm>
        </p:spPr>
        <p:txBody>
          <a:bodyPr>
            <a:normAutofit/>
          </a:bodyPr>
          <a:lstStyle/>
          <a:p>
            <a:r>
              <a:rPr lang="fr-FR" dirty="0"/>
              <a:t>OKAPI sur tablette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49C66E-D526-C5C7-546A-74BE3732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610" y="6202889"/>
            <a:ext cx="7967111" cy="476250"/>
          </a:xfrm>
        </p:spPr>
        <p:txBody>
          <a:bodyPr/>
          <a:lstStyle/>
          <a:p>
            <a:r>
              <a:rPr lang="fr-FR" dirty="0"/>
              <a:t>Nouvelle version OKAPI</a:t>
            </a:r>
          </a:p>
        </p:txBody>
      </p:sp>
      <p:pic>
        <p:nvPicPr>
          <p:cNvPr id="6" name="Image 5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4A1E6A8A-93D9-E993-A526-FEF7B5F49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260812"/>
            <a:ext cx="7560000" cy="4725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473079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A5266-C537-44A8-0F18-58B4EF5F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OASIS 2.0 – OASIS-WEB 2.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3375CD-EAB7-B0B2-5800-D074231BC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Ergonomie actualisée</a:t>
            </a:r>
          </a:p>
          <a:p>
            <a:r>
              <a:rPr lang="fr-FR" dirty="0"/>
              <a:t>Interface simplifiée</a:t>
            </a:r>
          </a:p>
          <a:p>
            <a:r>
              <a:rPr lang="fr-FR" dirty="0"/>
              <a:t>Fonctionnalités plus accessibles</a:t>
            </a:r>
          </a:p>
          <a:p>
            <a:r>
              <a:rPr lang="fr-FR" dirty="0"/>
              <a:t>Accès à la connaissance optimisé</a:t>
            </a:r>
          </a:p>
          <a:p>
            <a:r>
              <a:rPr lang="fr-FR" dirty="0"/>
              <a:t>Navigation facilitée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45E77C-EC19-62B4-A7CE-5AE4B348C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596" y="6202889"/>
            <a:ext cx="8102126" cy="476250"/>
          </a:xfrm>
        </p:spPr>
        <p:txBody>
          <a:bodyPr/>
          <a:lstStyle/>
          <a:p>
            <a:r>
              <a:rPr lang="fr-FR" dirty="0"/>
              <a:t>Session 9 – Nouvelles versions – TMA – Offre SAAS – Pilotes</a:t>
            </a:r>
          </a:p>
        </p:txBody>
      </p:sp>
    </p:spTree>
    <p:extLst>
      <p:ext uri="{BB962C8B-B14F-4D97-AF65-F5344CB8AC3E}">
        <p14:creationId xmlns:p14="http://schemas.microsoft.com/office/powerpoint/2010/main" val="1887700705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8285</TotalTime>
  <Words>424</Words>
  <Application>Microsoft Office PowerPoint</Application>
  <PresentationFormat>Affichage à l'écran (4:3)</PresentationFormat>
  <Paragraphs>93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Arial Rounded MT Bold</vt:lpstr>
      <vt:lpstr>Perpetua</vt:lpstr>
      <vt:lpstr>Times New Roman</vt:lpstr>
      <vt:lpstr>Wingdings</vt:lpstr>
      <vt:lpstr>Wingdings 2</vt:lpstr>
      <vt:lpstr>Wingdings 3</vt:lpstr>
      <vt:lpstr>Capitaux</vt:lpstr>
      <vt:lpstr>Présentation PowerPoint</vt:lpstr>
      <vt:lpstr>Objectifs </vt:lpstr>
      <vt:lpstr>OKAPI 2.0</vt:lpstr>
      <vt:lpstr>OKAPI 2.0</vt:lpstr>
      <vt:lpstr>OKAPI 2.0 pour appareil mobile</vt:lpstr>
      <vt:lpstr>OKAPI sur smartphone</vt:lpstr>
      <vt:lpstr>OKAPI sur tablette</vt:lpstr>
      <vt:lpstr>OKAPI sur tablette</vt:lpstr>
      <vt:lpstr>OASIS 2.0 – OASIS-WEB 2. </vt:lpstr>
      <vt:lpstr>OASIS-WEB 2.0 – Ergonomie actualisée</vt:lpstr>
      <vt:lpstr>OASIS-WEB 2.0</vt:lpstr>
      <vt:lpstr>OASIS-WEB 2.0</vt:lpstr>
      <vt:lpstr>OASIS-WEB 2.0 – Workflow Infra-Visites-Défauts-Actions</vt:lpstr>
      <vt:lpstr>OASIS-WEB 2.0 – Les actions post visite</vt:lpstr>
      <vt:lpstr>OASIS-WEB 2.0 – Les actions post visite</vt:lpstr>
      <vt:lpstr>OASIS-WEB 2.0 – Les actions post visite</vt:lpstr>
      <vt:lpstr>OASIS 2.0 – Le nouveau lanceur OASIS pour l'administration</vt:lpstr>
      <vt:lpstr>Gestion centralisée et sécurisée des accès en mode SAAS</vt:lpstr>
      <vt:lpstr>Les mesures de sécurité</vt:lpstr>
      <vt:lpstr>Maintien en fonctionnement et performance du service</vt:lpstr>
      <vt:lpstr>Maintien en fonctionnement et performance du service (2)</vt:lpstr>
      <vt:lpstr>TMA</vt:lpstr>
      <vt:lpstr>Pilotes</vt:lpstr>
      <vt:lpstr>Offre SaaS</vt:lpstr>
    </vt:vector>
  </TitlesOfParts>
  <Company>Conseil Général du Finistère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551</cp:revision>
  <cp:lastPrinted>2017-01-16T08:56:59Z</cp:lastPrinted>
  <dcterms:created xsi:type="dcterms:W3CDTF">2004-03-22T09:00:28Z</dcterms:created>
  <dcterms:modified xsi:type="dcterms:W3CDTF">2023-06-16T06:37:06Z</dcterms:modified>
</cp:coreProperties>
</file>