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4" r:id="rId1"/>
  </p:sldMasterIdLst>
  <p:notesMasterIdLst>
    <p:notesMasterId r:id="rId12"/>
  </p:notesMasterIdLst>
  <p:handoutMasterIdLst>
    <p:handoutMasterId r:id="rId13"/>
  </p:handoutMasterIdLst>
  <p:sldIdLst>
    <p:sldId id="256" r:id="rId2"/>
    <p:sldId id="395" r:id="rId3"/>
    <p:sldId id="399" r:id="rId4"/>
    <p:sldId id="400" r:id="rId5"/>
    <p:sldId id="402" r:id="rId6"/>
    <p:sldId id="404" r:id="rId7"/>
    <p:sldId id="403" r:id="rId8"/>
    <p:sldId id="409" r:id="rId9"/>
    <p:sldId id="405" r:id="rId10"/>
    <p:sldId id="408" r:id="rId11"/>
  </p:sldIdLst>
  <p:sldSz cx="9144000" cy="6858000" type="screen4x3"/>
  <p:notesSz cx="6797675" cy="9929813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5" autoAdjust="0"/>
    <p:restoredTop sz="94643" autoAdjust="0"/>
  </p:normalViewPr>
  <p:slideViewPr>
    <p:cSldViewPr snapToObjects="1">
      <p:cViewPr>
        <p:scale>
          <a:sx n="63" d="100"/>
          <a:sy n="63" d="100"/>
        </p:scale>
        <p:origin x="-821" y="-427"/>
      </p:cViewPr>
      <p:guideLst>
        <p:guide orient="horz" pos="30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0"/>
    </p:cViewPr>
  </p:sorterViewPr>
  <p:notesViewPr>
    <p:cSldViewPr snapToObjects="1">
      <p:cViewPr varScale="1">
        <p:scale>
          <a:sx n="65" d="100"/>
          <a:sy n="65" d="100"/>
        </p:scale>
        <p:origin x="-3216" y="-86"/>
      </p:cViewPr>
      <p:guideLst>
        <p:guide orient="horz" pos="3128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A465200-1046-43E6-8EEF-D0AF437BAA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64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E729A60-027E-40F2-BE3B-97986D52E8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02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75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47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19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792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64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89B1E7-B8A5-48B2-9D37-49098E6DF041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 dirty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716662"/>
            <a:ext cx="4984962" cy="4468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401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pic>
        <p:nvPicPr>
          <p:cNvPr id="17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0" cap="none" baseline="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2"/>
          </p:nvPr>
        </p:nvSpPr>
        <p:spPr>
          <a:xfrm>
            <a:off x="1979712" y="3356992"/>
            <a:ext cx="6408638" cy="576263"/>
          </a:xfrm>
        </p:spPr>
        <p:txBody>
          <a:bodyPr>
            <a:normAutofit/>
          </a:bodyPr>
          <a:lstStyle>
            <a:lvl1pPr marL="0" indent="0">
              <a:buSzPct val="120000"/>
              <a:buFont typeface="Wingdings 3" panose="05040102010807070707" pitchFamily="18" charset="2"/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>
          <a:xfrm>
            <a:off x="1979613" y="4221163"/>
            <a:ext cx="6408737" cy="64799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371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306" y="42721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000" y="273050"/>
            <a:ext cx="6781800" cy="1143000"/>
          </a:xfrm>
        </p:spPr>
        <p:txBody>
          <a:bodyPr anchor="b" anchorCtr="0">
            <a:normAutofit/>
          </a:bodyPr>
          <a:lstStyle>
            <a:lvl1pPr algn="l">
              <a:buNone/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91440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Sans tit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2089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276600" y="4876800"/>
            <a:ext cx="27432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371600"/>
            <a:ext cx="6629400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3626481"/>
            <a:ext cx="6563014" cy="147891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436986" y="358050"/>
            <a:ext cx="445549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 smtClean="0">
                <a:solidFill>
                  <a:schemeClr val="tx2"/>
                </a:solidFill>
              </a:rPr>
              <a:t>Forum </a:t>
            </a:r>
            <a:r>
              <a:rPr kumimoji="0" lang="fr-FR" sz="2000" b="1" dirty="0" smtClean="0">
                <a:solidFill>
                  <a:schemeClr val="accent6"/>
                </a:solidFill>
              </a:rPr>
              <a:t>OASIS-OKAPI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 smtClean="0">
                <a:solidFill>
                  <a:schemeClr val="tx2"/>
                </a:solidFill>
              </a:rPr>
              <a:t>15-17 juin 2022 </a:t>
            </a:r>
            <a:endParaRPr kumimoji="0" lang="fr-FR" sz="2000" b="1" dirty="0">
              <a:solidFill>
                <a:schemeClr val="tx2"/>
              </a:solidFill>
            </a:endParaRPr>
          </a:p>
        </p:txBody>
      </p:sp>
      <p:sp>
        <p:nvSpPr>
          <p:cNvPr id="11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1422401" y="2438890"/>
            <a:ext cx="6563014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2000" b="1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3206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943834"/>
            <a:ext cx="7772400" cy="407596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9898" r="3878" b="9565"/>
          <a:stretch/>
        </p:blipFill>
        <p:spPr bwMode="auto">
          <a:xfrm>
            <a:off x="169936" y="172164"/>
            <a:ext cx="1681467" cy="9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7" r:id="rId2"/>
    <p:sldLayoutId id="2147484177" r:id="rId3"/>
    <p:sldLayoutId id="2147484171" r:id="rId4"/>
    <p:sldLayoutId id="2147484172" r:id="rId5"/>
    <p:sldLayoutId id="2147484176" r:id="rId6"/>
  </p:sldLayoutIdLst>
  <p:transition spd="slow">
    <p:wipe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accent2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0000"/>
        <a:buFont typeface="Wingdings" panose="05000000000000000000" pitchFamily="2" charset="2"/>
        <a:buChar char="Ø"/>
        <a:defRPr kumimoji="0" sz="26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" panose="05000000000000000000" pitchFamily="2" charset="2"/>
        <a:buChar char="Ø"/>
        <a:defRPr kumimoji="0" sz="24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61710" y="1976118"/>
            <a:ext cx="55806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fr-FR" sz="3600" b="1" dirty="0">
                <a:solidFill>
                  <a:schemeClr val="tx2"/>
                </a:solidFill>
              </a:rPr>
              <a:t>Recensement de nouveaux </a:t>
            </a:r>
            <a:r>
              <a:rPr kumimoji="0" lang="fr-FR" sz="3600" b="1" dirty="0" smtClean="0">
                <a:solidFill>
                  <a:schemeClr val="tx2"/>
                </a:solidFill>
              </a:rPr>
              <a:t>PPHM</a:t>
            </a:r>
            <a:endParaRPr kumimoji="0" lang="fr-FR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16705" y="293475"/>
            <a:ext cx="7112017" cy="769097"/>
          </a:xfrm>
        </p:spPr>
        <p:txBody>
          <a:bodyPr>
            <a:noAutofit/>
          </a:bodyPr>
          <a:lstStyle/>
          <a:p>
            <a:r>
              <a:rPr lang="fr-FR" sz="2800" b="1" dirty="0"/>
              <a:t>Décrire les composants</a:t>
            </a:r>
          </a:p>
        </p:txBody>
      </p:sp>
      <p:sp>
        <p:nvSpPr>
          <p:cNvPr id="9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Renseigner chacun des composants</a:t>
            </a:r>
            <a:endParaRPr lang="fr-FR" dirty="0"/>
          </a:p>
        </p:txBody>
      </p:sp>
      <p:pic>
        <p:nvPicPr>
          <p:cNvPr id="8" name="Image 7"/>
          <p:cNvPicPr/>
          <p:nvPr/>
        </p:nvPicPr>
        <p:blipFill>
          <a:blip r:embed="rId2"/>
          <a:stretch>
            <a:fillRect/>
          </a:stretch>
        </p:blipFill>
        <p:spPr>
          <a:xfrm>
            <a:off x="296525" y="1628800"/>
            <a:ext cx="2752344" cy="2314956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3266855" y="2581055"/>
            <a:ext cx="2763012" cy="2016252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6192180" y="4129461"/>
            <a:ext cx="2731008" cy="6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05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296525" y="2843935"/>
            <a:ext cx="8732197" cy="2736626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Charger l’environnement initial</a:t>
            </a:r>
          </a:p>
          <a:p>
            <a:r>
              <a:rPr lang="fr-FR" dirty="0" smtClean="0"/>
              <a:t>Zoomer sur la zone de création</a:t>
            </a:r>
          </a:p>
          <a:p>
            <a:r>
              <a:rPr lang="fr-FR" dirty="0" smtClean="0"/>
              <a:t>Localiser </a:t>
            </a:r>
            <a:r>
              <a:rPr lang="fr-FR" dirty="0" smtClean="0"/>
              <a:t>et créer l’ouvrage</a:t>
            </a:r>
          </a:p>
          <a:p>
            <a:r>
              <a:rPr lang="fr-FR" dirty="0" smtClean="0"/>
              <a:t>Préciser la structure et le schéma du PPHM</a:t>
            </a:r>
          </a:p>
          <a:p>
            <a:r>
              <a:rPr lang="fr-FR" dirty="0" smtClean="0"/>
              <a:t>Compléter </a:t>
            </a:r>
            <a:r>
              <a:rPr lang="fr-FR" dirty="0" smtClean="0"/>
              <a:t>l’ouvrage et ses composants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8 – </a:t>
            </a:r>
            <a:r>
              <a:rPr lang="fr-FR" dirty="0"/>
              <a:t>Recensement de nouveaux ouvrages</a:t>
            </a:r>
          </a:p>
        </p:txBody>
      </p:sp>
    </p:spTree>
    <p:extLst>
      <p:ext uri="{BB962C8B-B14F-4D97-AF65-F5344CB8AC3E}">
        <p14:creationId xmlns:p14="http://schemas.microsoft.com/office/powerpoint/2010/main" val="3663277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16705" y="293475"/>
            <a:ext cx="7112017" cy="769097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Charger l’environnement de départ</a:t>
            </a:r>
            <a:endParaRPr lang="fr-FR" sz="2800" b="1" dirty="0"/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Ouvrages + référentiel routier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1342889"/>
            <a:ext cx="8640000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271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16705" y="293475"/>
            <a:ext cx="7112017" cy="769097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Zoomer sur la zone de création</a:t>
            </a:r>
            <a:endParaRPr lang="fr-FR" sz="28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1313765"/>
            <a:ext cx="8640000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806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16705" y="293475"/>
            <a:ext cx="7112017" cy="769097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Localiser l’ouvrage</a:t>
            </a:r>
            <a:endParaRPr lang="fr-FR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99" y="3969060"/>
            <a:ext cx="41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Choisir le mode de localisation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02" y="2108756"/>
            <a:ext cx="2302998" cy="332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90" y="2214469"/>
            <a:ext cx="3691890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631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16705" y="293475"/>
            <a:ext cx="7112017" cy="769097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Localiser l’ouvrage</a:t>
            </a:r>
            <a:endParaRPr lang="fr-FR" sz="2800" b="1" dirty="0"/>
          </a:p>
        </p:txBody>
      </p:sp>
      <p:sp>
        <p:nvSpPr>
          <p:cNvPr id="9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Localisation calculée à partir du référentiel routier</a:t>
            </a:r>
            <a:endParaRPr lang="fr-FR" dirty="0"/>
          </a:p>
        </p:txBody>
      </p:sp>
      <p:pic>
        <p:nvPicPr>
          <p:cNvPr id="8" name="Image 7"/>
          <p:cNvPicPr/>
          <p:nvPr/>
        </p:nvPicPr>
        <p:blipFill>
          <a:blip r:embed="rId2"/>
          <a:stretch>
            <a:fillRect/>
          </a:stretch>
        </p:blipFill>
        <p:spPr>
          <a:xfrm>
            <a:off x="566725" y="1753598"/>
            <a:ext cx="3672838" cy="1573278"/>
          </a:xfrm>
          <a:prstGeom prst="rect">
            <a:avLst/>
          </a:prstGeom>
        </p:spPr>
      </p:pic>
      <p:sp>
        <p:nvSpPr>
          <p:cNvPr id="4" name="Flèche à angle droit 3"/>
          <p:cNvSpPr/>
          <p:nvPr/>
        </p:nvSpPr>
        <p:spPr>
          <a:xfrm rot="5400000">
            <a:off x="1908089" y="3977676"/>
            <a:ext cx="990110" cy="97287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935" y="3564015"/>
            <a:ext cx="45720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421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593685"/>
            <a:ext cx="6435715" cy="769097"/>
          </a:xfrm>
        </p:spPr>
        <p:txBody>
          <a:bodyPr>
            <a:noAutofit/>
          </a:bodyPr>
          <a:lstStyle/>
          <a:p>
            <a:r>
              <a:rPr lang="fr-FR" sz="2800" b="1" dirty="0"/>
              <a:t>Préciser la structure et le schéma du PPHM</a:t>
            </a:r>
          </a:p>
        </p:txBody>
      </p:sp>
      <p:sp>
        <p:nvSpPr>
          <p:cNvPr id="9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Onglet Général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1577021"/>
            <a:ext cx="4591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èche à angle droit 5"/>
          <p:cNvSpPr/>
          <p:nvPr/>
        </p:nvSpPr>
        <p:spPr>
          <a:xfrm rot="5400000">
            <a:off x="341531" y="2618910"/>
            <a:ext cx="675073" cy="675075"/>
          </a:xfrm>
          <a:prstGeom prst="bentUpArrow">
            <a:avLst>
              <a:gd name="adj1" fmla="val 25000"/>
              <a:gd name="adj2" fmla="val 2438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25" y="2956448"/>
            <a:ext cx="3240000" cy="194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15" y="3769035"/>
            <a:ext cx="41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450" y="2929714"/>
            <a:ext cx="3240000" cy="272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062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21587" y="593685"/>
            <a:ext cx="6880883" cy="769097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Compléter les caractéristiques générales</a:t>
            </a:r>
            <a:endParaRPr lang="fr-FR" sz="2800" b="1" dirty="0"/>
          </a:p>
        </p:txBody>
      </p:sp>
      <p:sp>
        <p:nvSpPr>
          <p:cNvPr id="9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Onglet Général</a:t>
            </a:r>
            <a:endParaRPr lang="fr-F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38790"/>
            <a:ext cx="61087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73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16705" y="293475"/>
            <a:ext cx="7112017" cy="769097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Décrire les composants</a:t>
            </a:r>
            <a:endParaRPr lang="fr-FR" sz="2800" b="1" dirty="0"/>
          </a:p>
        </p:txBody>
      </p:sp>
      <p:sp>
        <p:nvSpPr>
          <p:cNvPr id="9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Onglet Ouvrage</a:t>
            </a:r>
            <a:endParaRPr lang="fr-FR" dirty="0"/>
          </a:p>
        </p:txBody>
      </p:sp>
      <p:pic>
        <p:nvPicPr>
          <p:cNvPr id="6" name="Image 5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448780"/>
            <a:ext cx="3060000" cy="456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20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8103</TotalTime>
  <Words>97</Words>
  <Application>Microsoft Office PowerPoint</Application>
  <PresentationFormat>Affichage à l'écran (4:3)</PresentationFormat>
  <Paragraphs>24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Capitaux</vt:lpstr>
      <vt:lpstr>Présentation PowerPoint</vt:lpstr>
      <vt:lpstr>Objectifs</vt:lpstr>
      <vt:lpstr>Charger l’environnement de départ</vt:lpstr>
      <vt:lpstr>Zoomer sur la zone de création</vt:lpstr>
      <vt:lpstr>Localiser l’ouvrage</vt:lpstr>
      <vt:lpstr>Localiser l’ouvrage</vt:lpstr>
      <vt:lpstr>Préciser la structure et le schéma du PPHM</vt:lpstr>
      <vt:lpstr>Compléter les caractéristiques générales</vt:lpstr>
      <vt:lpstr>Décrire les composants</vt:lpstr>
      <vt:lpstr>Décrire les composants</vt:lpstr>
    </vt:vector>
  </TitlesOfParts>
  <Company>Conseil Général du Finistère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</dc:creator>
  <cp:lastModifiedBy>Valerie Cambert</cp:lastModifiedBy>
  <cp:revision>561</cp:revision>
  <cp:lastPrinted>2017-01-16T08:56:59Z</cp:lastPrinted>
  <dcterms:created xsi:type="dcterms:W3CDTF">2004-03-22T09:00:28Z</dcterms:created>
  <dcterms:modified xsi:type="dcterms:W3CDTF">2022-06-16T13:52:54Z</dcterms:modified>
</cp:coreProperties>
</file>