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406" r:id="rId7"/>
    <p:sldId id="407" r:id="rId8"/>
    <p:sldId id="412" r:id="rId9"/>
    <p:sldId id="408" r:id="rId10"/>
    <p:sldId id="410" r:id="rId11"/>
    <p:sldId id="411" r:id="rId12"/>
    <p:sldId id="397" r:id="rId13"/>
    <p:sldId id="398" r:id="rId14"/>
    <p:sldId id="399" r:id="rId15"/>
    <p:sldId id="413" r:id="rId16"/>
    <p:sldId id="414" r:id="rId17"/>
    <p:sldId id="415" r:id="rId18"/>
    <p:sldId id="277" r:id="rId19"/>
    <p:sldId id="416" r:id="rId20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B749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4" autoAdjust="0"/>
    <p:restoredTop sz="94600" autoAdjust="0"/>
  </p:normalViewPr>
  <p:slideViewPr>
    <p:cSldViewPr>
      <p:cViewPr varScale="1">
        <p:scale>
          <a:sx n="84" d="100"/>
          <a:sy n="84" d="100"/>
        </p:scale>
        <p:origin x="50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B03C915C-FECE-45FD-A065-52EBAF078A5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3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16/07/96</a:t>
            </a:r>
            <a:endParaRPr lang="en-US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126296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16/07/96</a:t>
            </a:r>
            <a:endParaRPr lang="en-US" sz="1200" i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##</a:t>
            </a:r>
            <a:endParaRPr lang="en-US" sz="1200" i="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Modifiez le style des sous-titres du masque</a:t>
            </a:r>
            <a:endParaRPr lang="en-US" noProof="0" dirty="0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1C0BE46-DD30-72FA-D90B-08489817C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19" y="120101"/>
            <a:ext cx="2851949" cy="1523582"/>
          </a:xfrm>
          <a:prstGeom prst="rect">
            <a:avLst/>
          </a:prstGeom>
        </p:spPr>
      </p:pic>
      <p:pic>
        <p:nvPicPr>
          <p:cNvPr id="5" name="Image 4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F4D2CC73-5297-CEDD-42CE-6BDE7F170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12398" r="7596" b="25495"/>
          <a:stretch/>
        </p:blipFill>
        <p:spPr>
          <a:xfrm>
            <a:off x="243910" y="5627678"/>
            <a:ext cx="1817231" cy="913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9ED1CC-5D50-49AE-91C0-3DB1858223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45A627-449F-4E8B-9272-A29378C67BE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E78B3F-359C-4EC0-B3D0-460938BA80A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D37B32-7DFE-4276-B48F-6D615B6A317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8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8FAC51-DB8F-4653-9339-768FB043CD1A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D121D3-7090-D706-54D6-5774C0AE6895}"/>
              </a:ext>
            </a:extLst>
          </p:cNvPr>
          <p:cNvSpPr/>
          <p:nvPr userDrawn="1"/>
        </p:nvSpPr>
        <p:spPr bwMode="auto">
          <a:xfrm>
            <a:off x="107504" y="764704"/>
            <a:ext cx="8640960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3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804C5F-BF5A-C5DC-D946-502EB4F63D18}"/>
              </a:ext>
            </a:extLst>
          </p:cNvPr>
          <p:cNvSpPr/>
          <p:nvPr userDrawn="1"/>
        </p:nvSpPr>
        <p:spPr bwMode="auto">
          <a:xfrm>
            <a:off x="107504" y="764704"/>
            <a:ext cx="8640960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EF2709-F7A6-4730-85C4-7B8FB20ADD5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9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5A71DF6-D2D1-50ED-5A50-85D5E0E107CF}"/>
              </a:ext>
            </a:extLst>
          </p:cNvPr>
          <p:cNvSpPr/>
          <p:nvPr userDrawn="1"/>
        </p:nvSpPr>
        <p:spPr bwMode="auto">
          <a:xfrm>
            <a:off x="107504" y="764704"/>
            <a:ext cx="8640960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CC41EA-8EBD-4988-8D4F-DD8E3DD0D81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6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A17A70-F5CF-0D5F-4A56-A227C481868A}"/>
              </a:ext>
            </a:extLst>
          </p:cNvPr>
          <p:cNvSpPr/>
          <p:nvPr userDrawn="1"/>
        </p:nvSpPr>
        <p:spPr bwMode="auto">
          <a:xfrm>
            <a:off x="107504" y="764704"/>
            <a:ext cx="8640960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9538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Cliquer pour modifier le style du titre du masque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Cliquer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15A0467-08D2-42F9-1934-ADF739393FB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" y="6268080"/>
            <a:ext cx="923931" cy="4935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Formation OASIS-OKAPI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7 : </a:t>
            </a:r>
            <a:r>
              <a:rPr lang="da-DK" dirty="0"/>
              <a:t>OKAPI 2.0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16C8F75-A8B2-685C-5739-A02E9C9C3D3F}"/>
              </a:ext>
            </a:extLst>
          </p:cNvPr>
          <p:cNvSpPr txBox="1"/>
          <p:nvPr/>
        </p:nvSpPr>
        <p:spPr>
          <a:xfrm>
            <a:off x="5148064" y="620184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Jeudi 18 avril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0EC31C-3EC8-B9CE-94E4-E0980C6E0992}"/>
              </a:ext>
            </a:extLst>
          </p:cNvPr>
          <p:cNvSpPr txBox="1"/>
          <p:nvPr/>
        </p:nvSpPr>
        <p:spPr>
          <a:xfrm>
            <a:off x="362400" y="692696"/>
            <a:ext cx="500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Département de Seine-Maritime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0DF4D-AD6E-1AC3-D338-DA3041BC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visites à réaliser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5AA0540-1A05-CB72-7724-EF5970B12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379" y="2276872"/>
            <a:ext cx="1833824" cy="401228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D0DF9CE-4BDE-ADEE-7B5F-C287CE4C5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556" y="2276872"/>
            <a:ext cx="1846486" cy="404938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A8A11B4-E943-6FF0-71F4-18A2F899032C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Ergonomie</a:t>
            </a:r>
          </a:p>
        </p:txBody>
      </p:sp>
    </p:spTree>
    <p:extLst>
      <p:ext uri="{BB962C8B-B14F-4D97-AF65-F5344CB8AC3E}">
        <p14:creationId xmlns:p14="http://schemas.microsoft.com/office/powerpoint/2010/main" val="429866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0DF4D-AD6E-1AC3-D338-DA3041BC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fiche de visite (1)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51FAB2-C67F-FB7A-E7AA-E28ABE69F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132856"/>
            <a:ext cx="1843088" cy="40462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D99909A-8B63-7B2C-0993-3C33585AE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456" y="2137142"/>
            <a:ext cx="1843088" cy="404193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88E1907-E620-39B0-7E61-D7FB55621076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Réalisation des visites</a:t>
            </a:r>
          </a:p>
        </p:txBody>
      </p:sp>
    </p:spTree>
    <p:extLst>
      <p:ext uri="{BB962C8B-B14F-4D97-AF65-F5344CB8AC3E}">
        <p14:creationId xmlns:p14="http://schemas.microsoft.com/office/powerpoint/2010/main" val="2530108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0DF4D-AD6E-1AC3-D338-DA3041BC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fiche de visite (2)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4DC438F-53D2-D4BD-2938-B8A046F5C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132856"/>
            <a:ext cx="1843088" cy="40462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216B210-6295-A2C3-B1EA-7C26DB0AE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456" y="2132856"/>
            <a:ext cx="1843088" cy="404622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AF8FD2E-03BB-B117-8B64-3C8972555A37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Réalisation des visites</a:t>
            </a:r>
          </a:p>
        </p:txBody>
      </p:sp>
    </p:spTree>
    <p:extLst>
      <p:ext uri="{BB962C8B-B14F-4D97-AF65-F5344CB8AC3E}">
        <p14:creationId xmlns:p14="http://schemas.microsoft.com/office/powerpoint/2010/main" val="2490256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0DF4D-AD6E-1AC3-D338-DA3041BC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PV de visite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09145F6-693A-3637-3123-5E0413B86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232282"/>
            <a:ext cx="2001663" cy="438969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12B6E38-E7F8-0ABA-F9AD-4F0B6D276639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Réalisation des visites</a:t>
            </a:r>
          </a:p>
        </p:txBody>
      </p:sp>
    </p:spTree>
    <p:extLst>
      <p:ext uri="{BB962C8B-B14F-4D97-AF65-F5344CB8AC3E}">
        <p14:creationId xmlns:p14="http://schemas.microsoft.com/office/powerpoint/2010/main" val="1267377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0DF4D-AD6E-1AC3-D338-DA3041BC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détail d’un PV de visite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C39CF85-2E6D-E136-3F32-DB6386147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060848"/>
            <a:ext cx="1843088" cy="404193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80E2888-F74E-D774-F183-814A23F2A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592" y="2060848"/>
            <a:ext cx="1843088" cy="404193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443E945-6F71-166D-21D5-2D90D42361C1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Réalisation des visites</a:t>
            </a:r>
          </a:p>
        </p:txBody>
      </p:sp>
    </p:spTree>
    <p:extLst>
      <p:ext uri="{BB962C8B-B14F-4D97-AF65-F5344CB8AC3E}">
        <p14:creationId xmlns:p14="http://schemas.microsoft.com/office/powerpoint/2010/main" val="1651038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8907F-64DA-5AF4-68D6-3DF051529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Prescriptions des visites</a:t>
            </a:r>
          </a:p>
        </p:txBody>
      </p:sp>
      <p:pic>
        <p:nvPicPr>
          <p:cNvPr id="4" name="Image 3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98CA585E-A674-F1AD-D115-A5A6E8FA2D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989"/>
          <a:stretch/>
        </p:blipFill>
        <p:spPr>
          <a:xfrm>
            <a:off x="755576" y="2492896"/>
            <a:ext cx="7199310" cy="28803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5869BF8-DAE4-0E9A-CCC3-38F2B3D0EE11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L’entretien spécialisé</a:t>
            </a:r>
          </a:p>
        </p:txBody>
      </p:sp>
    </p:spTree>
    <p:extLst>
      <p:ext uri="{BB962C8B-B14F-4D97-AF65-F5344CB8AC3E}">
        <p14:creationId xmlns:p14="http://schemas.microsoft.com/office/powerpoint/2010/main" val="135719508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8907F-64DA-5AF4-68D6-3DF051529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Prescriptions des visites</a:t>
            </a:r>
          </a:p>
        </p:txBody>
      </p:sp>
      <p:pic>
        <p:nvPicPr>
          <p:cNvPr id="3" name="Image 2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AF7A3AA8-C2D9-EAC1-A64A-85D94CDD5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132856"/>
            <a:ext cx="6451632" cy="40324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55BFAFA-01BD-4F71-BF72-8CBDE12D22F6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L’entretien courant</a:t>
            </a:r>
          </a:p>
        </p:txBody>
      </p:sp>
    </p:spTree>
    <p:extLst>
      <p:ext uri="{BB962C8B-B14F-4D97-AF65-F5344CB8AC3E}">
        <p14:creationId xmlns:p14="http://schemas.microsoft.com/office/powerpoint/2010/main" val="11465186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fr-FR" dirty="0"/>
              <a:t>Les principes OKAPI</a:t>
            </a:r>
          </a:p>
          <a:p>
            <a:r>
              <a:rPr lang="fr-FR" dirty="0"/>
              <a:t>Ergonomie</a:t>
            </a:r>
          </a:p>
          <a:p>
            <a:r>
              <a:rPr lang="fr-FR" dirty="0"/>
              <a:t>Réalisation des visites</a:t>
            </a:r>
          </a:p>
          <a:p>
            <a:r>
              <a:rPr lang="fr-FR" dirty="0"/>
              <a:t>Prescriptions des visites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B4C71F-3129-7B6C-8501-5FAE28D98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OKAPI 2.0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principes OKAPI 2.0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Totale autonomie</a:t>
            </a:r>
          </a:p>
          <a:p>
            <a:r>
              <a:rPr lang="fr-FR" sz="2800" dirty="0"/>
              <a:t>Affichage adaptatif: smartphone, tablettes</a:t>
            </a:r>
          </a:p>
          <a:p>
            <a:r>
              <a:rPr lang="fr-FR" sz="2800" dirty="0"/>
              <a:t>Disponibilité sur plusieurs canaux</a:t>
            </a:r>
          </a:p>
          <a:p>
            <a:r>
              <a:rPr lang="fr-FR" sz="2800" dirty="0"/>
              <a:t>Compatibilité Android</a:t>
            </a:r>
          </a:p>
          <a:p>
            <a:r>
              <a:rPr lang="fr-FR" sz="2800" dirty="0"/>
              <a:t>Sécurité des transferts</a:t>
            </a:r>
          </a:p>
          <a:p>
            <a:r>
              <a:rPr lang="fr-FR" sz="2800" dirty="0"/>
              <a:t>Ergonomie</a:t>
            </a:r>
          </a:p>
        </p:txBody>
      </p:sp>
    </p:spTree>
    <p:extLst>
      <p:ext uri="{BB962C8B-B14F-4D97-AF65-F5344CB8AC3E}">
        <p14:creationId xmlns:p14="http://schemas.microsoft.com/office/powerpoint/2010/main" val="24233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6A5266-C537-44A8-0F18-58B4EF5F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Totale autonomie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0C9BFEAD-CAF8-61C7-A51B-F3CE18A51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Conçu pour permettre la réalisation de dizaines de visites en totale autonomie par rapport au réseau internet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F4E7E70-3D6E-BD5C-6FE8-1DF8FBD845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99" t="29868" r="27428"/>
          <a:stretch/>
        </p:blipFill>
        <p:spPr>
          <a:xfrm>
            <a:off x="2123728" y="4293096"/>
            <a:ext cx="4320481" cy="118814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EDCC117-CCB6-A72B-FD61-6BD6FD09AE56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principes</a:t>
            </a:r>
          </a:p>
        </p:txBody>
      </p:sp>
    </p:spTree>
    <p:extLst>
      <p:ext uri="{BB962C8B-B14F-4D97-AF65-F5344CB8AC3E}">
        <p14:creationId xmlns:p14="http://schemas.microsoft.com/office/powerpoint/2010/main" val="36007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6A5266-C537-44A8-0F18-58B4EF5F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Affichage adaptatif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925DFB-D78D-D67E-4279-B33A29024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Affichage adaptatif aux appareils mobiles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B65B086-F457-0E46-8965-5CC3537E3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2" y="3191426"/>
            <a:ext cx="4303236" cy="295479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1540227-E469-1EE6-2A4B-99A0F6930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587" y="3421575"/>
            <a:ext cx="3771974" cy="249449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26FE77A-D020-B351-8488-79A359709864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principes</a:t>
            </a:r>
          </a:p>
        </p:txBody>
      </p:sp>
    </p:spTree>
    <p:extLst>
      <p:ext uri="{BB962C8B-B14F-4D97-AF65-F5344CB8AC3E}">
        <p14:creationId xmlns:p14="http://schemas.microsoft.com/office/powerpoint/2010/main" val="3641045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629E8F-8F08-5862-E626-5443EEDC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804150" cy="1462087"/>
          </a:xfrm>
        </p:spPr>
        <p:txBody>
          <a:bodyPr/>
          <a:lstStyle/>
          <a:p>
            <a:r>
              <a:rPr lang="fr-FR" sz="4000" dirty="0"/>
              <a:t>Disponibilité sur plusieurs canaux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52B666-B443-6364-91EA-C1895F474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907231"/>
          </a:xfrm>
        </p:spPr>
        <p:txBody>
          <a:bodyPr/>
          <a:lstStyle/>
          <a:p>
            <a:r>
              <a:rPr lang="fr-FR" dirty="0" err="1"/>
              <a:t>Playstore</a:t>
            </a:r>
            <a:r>
              <a:rPr lang="fr-FR" dirty="0"/>
              <a:t> public ou privé, fichier APK, …</a:t>
            </a:r>
          </a:p>
          <a:p>
            <a:pPr lvl="1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CEC88BF-A44D-98A1-B8EC-B04F9DDAD0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15" t="12376"/>
          <a:stretch/>
        </p:blipFill>
        <p:spPr>
          <a:xfrm>
            <a:off x="2195736" y="3277951"/>
            <a:ext cx="4632141" cy="296333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82FCA06-7C3F-F259-0800-F60AC7849476}"/>
              </a:ext>
            </a:extLst>
          </p:cNvPr>
          <p:cNvSpPr txBox="1"/>
          <p:nvPr/>
        </p:nvSpPr>
        <p:spPr>
          <a:xfrm>
            <a:off x="1568475" y="2836610"/>
            <a:ext cx="569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dirty="0" err="1"/>
              <a:t>Playstore</a:t>
            </a:r>
            <a:r>
              <a:rPr lang="fr-FR" dirty="0"/>
              <a:t> public avec la rechercher « okapi </a:t>
            </a:r>
            <a:r>
              <a:rPr lang="fr-FR" dirty="0" err="1"/>
              <a:t>tws</a:t>
            </a:r>
            <a:r>
              <a:rPr lang="fr-FR" dirty="0"/>
              <a:t> »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A2A3F07-8068-89D1-8145-9FE0803049C8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principes</a:t>
            </a:r>
          </a:p>
        </p:txBody>
      </p:sp>
    </p:spTree>
    <p:extLst>
      <p:ext uri="{BB962C8B-B14F-4D97-AF65-F5344CB8AC3E}">
        <p14:creationId xmlns:p14="http://schemas.microsoft.com/office/powerpoint/2010/main" val="3672073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629E8F-8F08-5862-E626-5443EEDC3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Compatibilité Android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FA02ED-298B-B378-EFCD-179EBDE45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000" dirty="0"/>
              <a:t>Gestion des interruptions (mise en veille) pendant les phases de transfert de visites</a:t>
            </a:r>
          </a:p>
          <a:p>
            <a:r>
              <a:rPr lang="fr-FR" sz="3000" dirty="0"/>
              <a:t>Utilisation de l’espace de stockage cloisonné</a:t>
            </a:r>
          </a:p>
          <a:p>
            <a:r>
              <a:rPr lang="fr-FR" sz="3000" dirty="0"/>
              <a:t>Échanges avec les applications externes (prises de photo, </a:t>
            </a:r>
            <a:r>
              <a:rPr lang="fr-FR" sz="3000" dirty="0" err="1"/>
              <a:t>etc</a:t>
            </a:r>
            <a:r>
              <a:rPr lang="fr-FR" sz="3000" dirty="0"/>
              <a:t>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87F9A48-81DD-6026-4C5F-0BD244274DE3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principes</a:t>
            </a:r>
          </a:p>
        </p:txBody>
      </p:sp>
    </p:spTree>
    <p:extLst>
      <p:ext uri="{BB962C8B-B14F-4D97-AF65-F5344CB8AC3E}">
        <p14:creationId xmlns:p14="http://schemas.microsoft.com/office/powerpoint/2010/main" val="292280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629E8F-8F08-5862-E626-5443EEDC3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Sécurité des transferts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4F1CDA-3F4A-D85E-CA19-DDC34CF3D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https, CORS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credentials</a:t>
            </a:r>
            <a:r>
              <a:rPr lang="fr-FR" dirty="0"/>
              <a:t>, Secure, </a:t>
            </a:r>
            <a:r>
              <a:rPr lang="fr-FR" dirty="0" err="1"/>
              <a:t>HttpOnly</a:t>
            </a:r>
            <a:r>
              <a:rPr lang="fr-FR" dirty="0"/>
              <a:t>, </a:t>
            </a:r>
            <a:r>
              <a:rPr lang="fr-FR" dirty="0" err="1"/>
              <a:t>SameSite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316194F-DB9A-9434-ACC6-87268315F717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principes</a:t>
            </a:r>
          </a:p>
        </p:txBody>
      </p:sp>
    </p:spTree>
    <p:extLst>
      <p:ext uri="{BB962C8B-B14F-4D97-AF65-F5344CB8AC3E}">
        <p14:creationId xmlns:p14="http://schemas.microsoft.com/office/powerpoint/2010/main" val="3049858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0DF4D-AD6E-1AC3-D338-DA3041BC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paquets de visites à réaliser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6ACCB08-982B-C08C-372B-C3268BFA5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88840"/>
            <a:ext cx="2122571" cy="46548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984D9DA-55D6-D3B4-5BB2-F5E5B80406DB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Ergonomie</a:t>
            </a:r>
          </a:p>
        </p:txBody>
      </p:sp>
    </p:spTree>
    <p:extLst>
      <p:ext uri="{BB962C8B-B14F-4D97-AF65-F5344CB8AC3E}">
        <p14:creationId xmlns:p14="http://schemas.microsoft.com/office/powerpoint/2010/main" val="2266642282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6d93d202-47fc-4405-873a-cab67cc5f1b2">false</MarketSpecific>
    <ApprovalStatus xmlns="6d93d202-47fc-4405-873a-cab67cc5f1b2">InProgress</ApprovalStatus>
    <LocComments xmlns="6d93d202-47fc-4405-873a-cab67cc5f1b2" xsi:nil="true"/>
    <DirectSourceMarket xmlns="6d93d202-47fc-4405-873a-cab67cc5f1b2">english</DirectSourceMarket>
    <ThumbnailAssetId xmlns="6d93d202-47fc-4405-873a-cab67cc5f1b2" xsi:nil="true"/>
    <PrimaryImageGen xmlns="6d93d202-47fc-4405-873a-cab67cc5f1b2">false</PrimaryImageGen>
    <LegacyData xmlns="6d93d202-47fc-4405-873a-cab67cc5f1b2" xsi:nil="true"/>
    <TPFriendlyName xmlns="6d93d202-47fc-4405-873a-cab67cc5f1b2" xsi:nil="true"/>
    <NumericId xmlns="6d93d202-47fc-4405-873a-cab67cc5f1b2" xsi:nil="true"/>
    <LocRecommendedHandoff xmlns="6d93d202-47fc-4405-873a-cab67cc5f1b2" xsi:nil="true"/>
    <BlockPublish xmlns="6d93d202-47fc-4405-873a-cab67cc5f1b2">false</BlockPublish>
    <BusinessGroup xmlns="6d93d202-47fc-4405-873a-cab67cc5f1b2" xsi:nil="true"/>
    <OpenTemplate xmlns="6d93d202-47fc-4405-873a-cab67cc5f1b2">false</OpenTemplate>
    <SourceTitle xmlns="6d93d202-47fc-4405-873a-cab67cc5f1b2" xsi:nil="true"/>
    <APEditor xmlns="6d93d202-47fc-4405-873a-cab67cc5f1b2">
      <UserInfo>
        <DisplayName/>
        <AccountId xsi:nil="true"/>
        <AccountType/>
      </UserInfo>
    </APEditor>
    <UALocComments xmlns="6d93d202-47fc-4405-873a-cab67cc5f1b2">2007 Template UpLeveling Do Not HandOff</UALocComments>
    <IntlLangReviewDate xmlns="6d93d202-47fc-4405-873a-cab67cc5f1b2" xsi:nil="true"/>
    <PublishStatusLookup xmlns="6d93d202-47fc-4405-873a-cab67cc5f1b2">
      <Value>479932</Value>
      <Value>479875</Value>
    </PublishStatusLookup>
    <ParentAssetId xmlns="6d93d202-47fc-4405-873a-cab67cc5f1b2" xsi:nil="true"/>
    <FeatureTagsTaxHTField0 xmlns="6d93d202-47fc-4405-873a-cab67cc5f1b2">
      <Terms xmlns="http://schemas.microsoft.com/office/infopath/2007/PartnerControls"/>
    </FeatureTagsTaxHTField0>
    <MachineTranslated xmlns="6d93d202-47fc-4405-873a-cab67cc5f1b2">false</MachineTranslated>
    <Providers xmlns="6d93d202-47fc-4405-873a-cab67cc5f1b2" xsi:nil="true"/>
    <OriginalSourceMarket xmlns="6d93d202-47fc-4405-873a-cab67cc5f1b2">english</OriginalSourceMarket>
    <APDescription xmlns="6d93d202-47fc-4405-873a-cab67cc5f1b2" xsi:nil="true"/>
    <ContentItem xmlns="6d93d202-47fc-4405-873a-cab67cc5f1b2" xsi:nil="true"/>
    <ClipArtFilename xmlns="6d93d202-47fc-4405-873a-cab67cc5f1b2" xsi:nil="true"/>
    <TPInstallLocation xmlns="6d93d202-47fc-4405-873a-cab67cc5f1b2" xsi:nil="true"/>
    <TimesCloned xmlns="6d93d202-47fc-4405-873a-cab67cc5f1b2" xsi:nil="true"/>
    <PublishTargets xmlns="6d93d202-47fc-4405-873a-cab67cc5f1b2">OfficeOnlineVNext,OfficeOnline</PublishTargets>
    <AcquiredFrom xmlns="6d93d202-47fc-4405-873a-cab67cc5f1b2">Internal MS</AcquiredFrom>
    <AssetStart xmlns="6d93d202-47fc-4405-873a-cab67cc5f1b2">2012-01-27T16:40:00+00:00</AssetStart>
    <FriendlyTitle xmlns="6d93d202-47fc-4405-873a-cab67cc5f1b2" xsi:nil="true"/>
    <Provider xmlns="6d93d202-47fc-4405-873a-cab67cc5f1b2" xsi:nil="true"/>
    <LastHandOff xmlns="6d93d202-47fc-4405-873a-cab67cc5f1b2" xsi:nil="true"/>
    <Manager xmlns="6d93d202-47fc-4405-873a-cab67cc5f1b2" xsi:nil="true"/>
    <UALocRecommendation xmlns="6d93d202-47fc-4405-873a-cab67cc5f1b2">Localize</UALocRecommendation>
    <ArtSampleDocs xmlns="6d93d202-47fc-4405-873a-cab67cc5f1b2" xsi:nil="true"/>
    <UACurrentWords xmlns="6d93d202-47fc-4405-873a-cab67cc5f1b2" xsi:nil="true"/>
    <TPClientViewer xmlns="6d93d202-47fc-4405-873a-cab67cc5f1b2" xsi:nil="true"/>
    <TemplateStatus xmlns="6d93d202-47fc-4405-873a-cab67cc5f1b2" xsi:nil="true"/>
    <ShowIn xmlns="6d93d202-47fc-4405-873a-cab67cc5f1b2">Show everywhere</ShowIn>
    <CSXHash xmlns="6d93d202-47fc-4405-873a-cab67cc5f1b2" xsi:nil="true"/>
    <Downloads xmlns="6d93d202-47fc-4405-873a-cab67cc5f1b2">0</Downloads>
    <VoteCount xmlns="6d93d202-47fc-4405-873a-cab67cc5f1b2" xsi:nil="true"/>
    <OOCacheId xmlns="6d93d202-47fc-4405-873a-cab67cc5f1b2" xsi:nil="true"/>
    <IsDeleted xmlns="6d93d202-47fc-4405-873a-cab67cc5f1b2">false</IsDeleted>
    <InternalTagsTaxHTField0 xmlns="6d93d202-47fc-4405-873a-cab67cc5f1b2">
      <Terms xmlns="http://schemas.microsoft.com/office/infopath/2007/PartnerControls"/>
    </InternalTagsTaxHTField0>
    <UANotes xmlns="6d93d202-47fc-4405-873a-cab67cc5f1b2">2003 to 2007 conversion</UANotes>
    <AssetExpire xmlns="6d93d202-47fc-4405-873a-cab67cc5f1b2">2035-01-01T08:00:00+00:00</AssetExpire>
    <CSXSubmissionMarket xmlns="6d93d202-47fc-4405-873a-cab67cc5f1b2" xsi:nil="true"/>
    <DSATActionTaken xmlns="6d93d202-47fc-4405-873a-cab67cc5f1b2" xsi:nil="true"/>
    <SubmitterId xmlns="6d93d202-47fc-4405-873a-cab67cc5f1b2" xsi:nil="true"/>
    <EditorialTags xmlns="6d93d202-47fc-4405-873a-cab67cc5f1b2" xsi:nil="true"/>
    <TPExecutable xmlns="6d93d202-47fc-4405-873a-cab67cc5f1b2" xsi:nil="true"/>
    <CSXSubmissionDate xmlns="6d93d202-47fc-4405-873a-cab67cc5f1b2" xsi:nil="true"/>
    <CSXUpdate xmlns="6d93d202-47fc-4405-873a-cab67cc5f1b2">false</CSXUpdate>
    <AssetType xmlns="6d93d202-47fc-4405-873a-cab67cc5f1b2">TP</AssetType>
    <ApprovalLog xmlns="6d93d202-47fc-4405-873a-cab67cc5f1b2" xsi:nil="true"/>
    <BugNumber xmlns="6d93d202-47fc-4405-873a-cab67cc5f1b2" xsi:nil="true"/>
    <OriginAsset xmlns="6d93d202-47fc-4405-873a-cab67cc5f1b2" xsi:nil="true"/>
    <TPComponent xmlns="6d93d202-47fc-4405-873a-cab67cc5f1b2" xsi:nil="true"/>
    <Milestone xmlns="6d93d202-47fc-4405-873a-cab67cc5f1b2" xsi:nil="true"/>
    <RecommendationsModifier xmlns="6d93d202-47fc-4405-873a-cab67cc5f1b2" xsi:nil="true"/>
    <Component xmlns="64acb2c5-0a2b-4bda-bd34-58e36cbb80d2" xsi:nil="true"/>
    <Description0 xmlns="64acb2c5-0a2b-4bda-bd34-58e36cbb80d2" xsi:nil="true"/>
    <AssetId xmlns="6d93d202-47fc-4405-873a-cab67cc5f1b2">TP102821058</AssetId>
    <PolicheckWords xmlns="6d93d202-47fc-4405-873a-cab67cc5f1b2" xsi:nil="true"/>
    <TPLaunchHelpLink xmlns="6d93d202-47fc-4405-873a-cab67cc5f1b2" xsi:nil="true"/>
    <IntlLocPriority xmlns="6d93d202-47fc-4405-873a-cab67cc5f1b2" xsi:nil="true"/>
    <TPApplication xmlns="6d93d202-47fc-4405-873a-cab67cc5f1b2" xsi:nil="true"/>
    <IntlLangReviewer xmlns="6d93d202-47fc-4405-873a-cab67cc5f1b2" xsi:nil="true"/>
    <HandoffToMSDN xmlns="6d93d202-47fc-4405-873a-cab67cc5f1b2" xsi:nil="true"/>
    <PlannedPubDate xmlns="6d93d202-47fc-4405-873a-cab67cc5f1b2" xsi:nil="true"/>
    <CrawlForDependencies xmlns="6d93d202-47fc-4405-873a-cab67cc5f1b2">false</CrawlForDependencies>
    <LocLastLocAttemptVersionLookup xmlns="6d93d202-47fc-4405-873a-cab67cc5f1b2">814368</LocLastLocAttemptVersionLookup>
    <TrustLevel xmlns="6d93d202-47fc-4405-873a-cab67cc5f1b2">1 Microsoft Managed Content</TrustLevel>
    <CampaignTagsTaxHTField0 xmlns="6d93d202-47fc-4405-873a-cab67cc5f1b2">
      <Terms xmlns="http://schemas.microsoft.com/office/infopath/2007/PartnerControls"/>
    </CampaignTagsTaxHTField0>
    <TPNamespace xmlns="6d93d202-47fc-4405-873a-cab67cc5f1b2" xsi:nil="true"/>
    <TaxCatchAll xmlns="6d93d202-47fc-4405-873a-cab67cc5f1b2"/>
    <IsSearchable xmlns="6d93d202-47fc-4405-873a-cab67cc5f1b2">false</IsSearchable>
    <TemplateTemplateType xmlns="6d93d202-47fc-4405-873a-cab67cc5f1b2">PowerPoint 12 Default</TemplateTemplateType>
    <Markets xmlns="6d93d202-47fc-4405-873a-cab67cc5f1b2"/>
    <IntlLangReview xmlns="6d93d202-47fc-4405-873a-cab67cc5f1b2">false</IntlLangReview>
    <UAProjectedTotalWords xmlns="6d93d202-47fc-4405-873a-cab67cc5f1b2" xsi:nil="true"/>
    <OutputCachingOn xmlns="6d93d202-47fc-4405-873a-cab67cc5f1b2">false</OutputCachingOn>
    <AverageRating xmlns="6d93d202-47fc-4405-873a-cab67cc5f1b2" xsi:nil="true"/>
    <APAuthor xmlns="6d93d202-47fc-4405-873a-cab67cc5f1b2">
      <UserInfo>
        <DisplayName/>
        <AccountId>2365</AccountId>
        <AccountType/>
      </UserInfo>
    </APAuthor>
    <TPCommandLine xmlns="6d93d202-47fc-4405-873a-cab67cc5f1b2" xsi:nil="true"/>
    <LocManualTestRequired xmlns="6d93d202-47fc-4405-873a-cab67cc5f1b2">false</LocManualTestRequired>
    <TPAppVersion xmlns="6d93d202-47fc-4405-873a-cab67cc5f1b2" xsi:nil="true"/>
    <EditorialStatus xmlns="6d93d202-47fc-4405-873a-cab67cc5f1b2" xsi:nil="true"/>
    <LastModifiedDateTime xmlns="6d93d202-47fc-4405-873a-cab67cc5f1b2" xsi:nil="true"/>
    <TPLaunchHelpLinkType xmlns="6d93d202-47fc-4405-873a-cab67cc5f1b2">Template</TPLaunchHelpLinkType>
    <OriginalRelease xmlns="6d93d202-47fc-4405-873a-cab67cc5f1b2">14</OriginalRelease>
    <ScenarioTagsTaxHTField0 xmlns="6d93d202-47fc-4405-873a-cab67cc5f1b2">
      <Terms xmlns="http://schemas.microsoft.com/office/infopath/2007/PartnerControls"/>
    </ScenarioTagsTaxHTField0>
    <LocalizationTagsTaxHTField0 xmlns="6d93d202-47fc-4405-873a-cab67cc5f1b2">
      <Terms xmlns="http://schemas.microsoft.com/office/infopath/2007/PartnerControls"/>
    </LocalizationTagsTaxHTField0>
    <LocMarketGroupTiers2 xmlns="6d93d202-47fc-4405-873a-cab67cc5f1b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C1CBE3-6149-442B-BAF2-5FA9A69D79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709F82-DF92-4534-8828-241D478DD3DC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customXml/itemProps3.xml><?xml version="1.0" encoding="utf-8"?>
<ds:datastoreItem xmlns:ds="http://schemas.openxmlformats.org/officeDocument/2006/customXml" ds:itemID="{F01F4D33-A420-48E3-AA38-BBFE61060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la formation du personnel</Template>
  <TotalTime>281</TotalTime>
  <Words>217</Words>
  <Application>Microsoft Office PowerPoint</Application>
  <PresentationFormat>Affichage à l'écran (4:3)</PresentationFormat>
  <Paragraphs>54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Arial Rounded MT Bold</vt:lpstr>
      <vt:lpstr>Tahoma</vt:lpstr>
      <vt:lpstr>Wingdings</vt:lpstr>
      <vt:lpstr>Blends</vt:lpstr>
      <vt:lpstr>Formation OASIS-OKAPI</vt:lpstr>
      <vt:lpstr>OKAPI 2.0</vt:lpstr>
      <vt:lpstr>Les principes OKAPI 2.0</vt:lpstr>
      <vt:lpstr>Totale autonomie</vt:lpstr>
      <vt:lpstr>Affichage adaptatif</vt:lpstr>
      <vt:lpstr>Disponibilité sur plusieurs canaux </vt:lpstr>
      <vt:lpstr>Compatibilité Android </vt:lpstr>
      <vt:lpstr>Sécurité des transferts </vt:lpstr>
      <vt:lpstr>Les paquets de visites à réaliser</vt:lpstr>
      <vt:lpstr>Les visites à réaliser</vt:lpstr>
      <vt:lpstr>La fiche de visite (1)</vt:lpstr>
      <vt:lpstr>La fiche de visite (2)</vt:lpstr>
      <vt:lpstr>Le PV de visite</vt:lpstr>
      <vt:lpstr>Le détail d’un PV de visite</vt:lpstr>
      <vt:lpstr>Prescriptions des visites</vt:lpstr>
      <vt:lpstr>Prescriptions des visites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du personnel</dc:title>
  <dc:subject/>
  <dc:creator>Valerie Cambert</dc:creator>
  <cp:keywords/>
  <dc:description/>
  <cp:lastModifiedBy>Valerie Cambert</cp:lastModifiedBy>
  <cp:revision>17</cp:revision>
  <dcterms:created xsi:type="dcterms:W3CDTF">2024-04-05T09:51:38Z</dcterms:created>
  <dcterms:modified xsi:type="dcterms:W3CDTF">2024-04-16T09:58:07Z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TC010130221036</vt:lpwstr>
  </property>
  <property fmtid="{D5CDD505-2E9C-101B-9397-08002B2CF9AE}" pid="3" name="InternalTags">
    <vt:lpwstr/>
  </property>
  <property fmtid="{D5CDD505-2E9C-101B-9397-08002B2CF9AE}" pid="4" name="ContentTypeId">
    <vt:lpwstr>0x01010069924D1ECC420D47A2456556BC94F7370400BDF4491DEA4973499845289601F88B9F</vt:lpwstr>
  </property>
  <property fmtid="{D5CDD505-2E9C-101B-9397-08002B2CF9AE}" pid="5" name="LocalizationTags">
    <vt:lpwstr/>
  </property>
  <property fmtid="{D5CDD505-2E9C-101B-9397-08002B2CF9AE}" pid="6" name="Feature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9712200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