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</p:sldMasterIdLst>
  <p:notesMasterIdLst>
    <p:notesMasterId r:id="rId16"/>
  </p:notesMasterIdLst>
  <p:handoutMasterIdLst>
    <p:handoutMasterId r:id="rId17"/>
  </p:handoutMasterIdLst>
  <p:sldIdLst>
    <p:sldId id="256" r:id="rId2"/>
    <p:sldId id="667" r:id="rId3"/>
    <p:sldId id="677" r:id="rId4"/>
    <p:sldId id="678" r:id="rId5"/>
    <p:sldId id="669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34">
          <p15:clr>
            <a:srgbClr val="A4A3A4"/>
          </p15:clr>
        </p15:guide>
        <p15:guide id="2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81"/>
    <a:srgbClr val="DBD600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B6281-CD1C-4A99-A7E3-8D95A3011E28}" v="19" dt="2023-05-30T15:09:12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643" autoAdjust="0"/>
  </p:normalViewPr>
  <p:slideViewPr>
    <p:cSldViewPr snapToObjects="1">
      <p:cViewPr>
        <p:scale>
          <a:sx n="123" d="100"/>
          <a:sy n="123" d="100"/>
        </p:scale>
        <p:origin x="-700" y="-156"/>
      </p:cViewPr>
      <p:guideLst>
        <p:guide orient="horz" pos="3634"/>
        <p:guide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2893" y="-57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DF5B6281-CD1C-4A99-A7E3-8D95A3011E28}"/>
    <pc:docChg chg="undo custSel addSld delSld modSld sldOrd modMainMaster">
      <pc:chgData name="Valerie Cambert" userId="073036226e65ac96" providerId="LiveId" clId="{DF5B6281-CD1C-4A99-A7E3-8D95A3011E28}" dt="2023-05-31T13:10:58.918" v="625" actId="20577"/>
      <pc:docMkLst>
        <pc:docMk/>
      </pc:docMkLst>
      <pc:sldChg chg="modSp mod">
        <pc:chgData name="Valerie Cambert" userId="073036226e65ac96" providerId="LiveId" clId="{DF5B6281-CD1C-4A99-A7E3-8D95A3011E28}" dt="2023-05-31T13:10:58.918" v="625" actId="20577"/>
        <pc:sldMkLst>
          <pc:docMk/>
          <pc:sldMk cId="0" sldId="256"/>
        </pc:sldMkLst>
        <pc:spChg chg="mod">
          <ac:chgData name="Valerie Cambert" userId="073036226e65ac96" providerId="LiveId" clId="{DF5B6281-CD1C-4A99-A7E3-8D95A3011E28}" dt="2023-05-26T16:07:47.343" v="133" actId="2711"/>
          <ac:spMkLst>
            <pc:docMk/>
            <pc:sldMk cId="0" sldId="256"/>
            <ac:spMk id="2" creationId="{00000000-0000-0000-0000-000000000000}"/>
          </ac:spMkLst>
        </pc:spChg>
        <pc:spChg chg="mod">
          <ac:chgData name="Valerie Cambert" userId="073036226e65ac96" providerId="LiveId" clId="{DF5B6281-CD1C-4A99-A7E3-8D95A3011E28}" dt="2023-05-31T13:10:58.918" v="625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Valerie Cambert" userId="073036226e65ac96" providerId="LiveId" clId="{DF5B6281-CD1C-4A99-A7E3-8D95A3011E28}" dt="2023-05-26T16:01:38.682" v="114"/>
        <pc:sldMkLst>
          <pc:docMk/>
          <pc:sldMk cId="2373550120" sldId="575"/>
        </pc:sldMkLst>
        <pc:spChg chg="add mod">
          <ac:chgData name="Valerie Cambert" userId="073036226e65ac96" providerId="LiveId" clId="{DF5B6281-CD1C-4A99-A7E3-8D95A3011E28}" dt="2023-05-26T16:01:38.682" v="114"/>
          <ac:spMkLst>
            <pc:docMk/>
            <pc:sldMk cId="2373550120" sldId="575"/>
            <ac:spMk id="2" creationId="{063BC5FC-563F-B2BB-23A4-1239295C66D9}"/>
          </ac:spMkLst>
        </pc:spChg>
        <pc:spChg chg="del">
          <ac:chgData name="Valerie Cambert" userId="073036226e65ac96" providerId="LiveId" clId="{DF5B6281-CD1C-4A99-A7E3-8D95A3011E28}" dt="2023-05-26T16:01:37.376" v="113" actId="478"/>
          <ac:spMkLst>
            <pc:docMk/>
            <pc:sldMk cId="2373550120" sldId="575"/>
            <ac:spMk id="6" creationId="{00000000-0000-0000-0000-000000000000}"/>
          </ac:spMkLst>
        </pc:spChg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671474631" sldId="654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834217999" sldId="659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2723940747" sldId="660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671474631" sldId="663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671474631" sldId="664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671474631" sldId="665"/>
        </pc:sldMkLst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1671474631" sldId="666"/>
        </pc:sldMkLst>
      </pc:sldChg>
      <pc:sldChg chg="addSp delSp modSp mod">
        <pc:chgData name="Valerie Cambert" userId="073036226e65ac96" providerId="LiveId" clId="{DF5B6281-CD1C-4A99-A7E3-8D95A3011E28}" dt="2023-05-30T14:35:04.273" v="264" actId="20577"/>
        <pc:sldMkLst>
          <pc:docMk/>
          <pc:sldMk cId="1671474631" sldId="667"/>
        </pc:sldMkLst>
        <pc:spChg chg="mod">
          <ac:chgData name="Valerie Cambert" userId="073036226e65ac96" providerId="LiveId" clId="{DF5B6281-CD1C-4A99-A7E3-8D95A3011E28}" dt="2023-05-26T16:04:26.970" v="119" actId="2711"/>
          <ac:spMkLst>
            <pc:docMk/>
            <pc:sldMk cId="1671474631" sldId="667"/>
            <ac:spMk id="2" creationId="{00000000-0000-0000-0000-000000000000}"/>
          </ac:spMkLst>
        </pc:spChg>
        <pc:spChg chg="mod">
          <ac:chgData name="Valerie Cambert" userId="073036226e65ac96" providerId="LiveId" clId="{DF5B6281-CD1C-4A99-A7E3-8D95A3011E28}" dt="2023-05-30T14:35:04.273" v="264" actId="20577"/>
          <ac:spMkLst>
            <pc:docMk/>
            <pc:sldMk cId="1671474631" sldId="667"/>
            <ac:spMk id="3" creationId="{00000000-0000-0000-0000-000000000000}"/>
          </ac:spMkLst>
        </pc:spChg>
        <pc:spChg chg="add mod">
          <ac:chgData name="Valerie Cambert" userId="073036226e65ac96" providerId="LiveId" clId="{DF5B6281-CD1C-4A99-A7E3-8D95A3011E28}" dt="2023-05-30T14:33:39.005" v="178" actId="20577"/>
          <ac:spMkLst>
            <pc:docMk/>
            <pc:sldMk cId="1671474631" sldId="667"/>
            <ac:spMk id="4" creationId="{A9BE9591-F532-C6B4-1411-2936EA3D7A79}"/>
          </ac:spMkLst>
        </pc:spChg>
        <pc:spChg chg="del">
          <ac:chgData name="Valerie Cambert" userId="073036226e65ac96" providerId="LiveId" clId="{DF5B6281-CD1C-4A99-A7E3-8D95A3011E28}" dt="2023-05-26T16:01:19.218" v="110" actId="478"/>
          <ac:spMkLst>
            <pc:docMk/>
            <pc:sldMk cId="1671474631" sldId="667"/>
            <ac:spMk id="10" creationId="{00000000-0000-0000-0000-000000000000}"/>
          </ac:spMkLst>
        </pc:spChg>
      </pc:sldChg>
      <pc:sldChg chg="new del">
        <pc:chgData name="Valerie Cambert" userId="073036226e65ac96" providerId="LiveId" clId="{DF5B6281-CD1C-4A99-A7E3-8D95A3011E28}" dt="2023-05-26T16:01:53.082" v="116" actId="47"/>
        <pc:sldMkLst>
          <pc:docMk/>
          <pc:sldMk cId="877547797" sldId="668"/>
        </pc:sldMkLst>
      </pc:sldChg>
      <pc:sldChg chg="addSp delSp modSp new mod">
        <pc:chgData name="Valerie Cambert" userId="073036226e65ac96" providerId="LiveId" clId="{DF5B6281-CD1C-4A99-A7E3-8D95A3011E28}" dt="2023-05-30T14:37:57.593" v="292" actId="1076"/>
        <pc:sldMkLst>
          <pc:docMk/>
          <pc:sldMk cId="1408867043" sldId="668"/>
        </pc:sldMkLst>
        <pc:spChg chg="mod">
          <ac:chgData name="Valerie Cambert" userId="073036226e65ac96" providerId="LiveId" clId="{DF5B6281-CD1C-4A99-A7E3-8D95A3011E28}" dt="2023-05-30T14:36:49.683" v="285" actId="20577"/>
          <ac:spMkLst>
            <pc:docMk/>
            <pc:sldMk cId="1408867043" sldId="668"/>
            <ac:spMk id="2" creationId="{81DA7C4E-01A6-7F85-C875-BA2AA9D6A9CE}"/>
          </ac:spMkLst>
        </pc:spChg>
        <pc:spChg chg="del">
          <ac:chgData name="Valerie Cambert" userId="073036226e65ac96" providerId="LiveId" clId="{DF5B6281-CD1C-4A99-A7E3-8D95A3011E28}" dt="2023-05-30T14:36:32.788" v="266" actId="478"/>
          <ac:spMkLst>
            <pc:docMk/>
            <pc:sldMk cId="1408867043" sldId="668"/>
            <ac:spMk id="3" creationId="{8EB8A6F9-FC25-A651-A4E4-73130499C3A7}"/>
          </ac:spMkLst>
        </pc:spChg>
        <pc:spChg chg="add mod">
          <ac:chgData name="Valerie Cambert" userId="073036226e65ac96" providerId="LiveId" clId="{DF5B6281-CD1C-4A99-A7E3-8D95A3011E28}" dt="2023-05-30T14:36:33.835" v="267"/>
          <ac:spMkLst>
            <pc:docMk/>
            <pc:sldMk cId="1408867043" sldId="668"/>
            <ac:spMk id="4" creationId="{10659310-D501-702C-13D6-437F3C69E204}"/>
          </ac:spMkLst>
        </pc:spChg>
        <pc:picChg chg="add mod">
          <ac:chgData name="Valerie Cambert" userId="073036226e65ac96" providerId="LiveId" clId="{DF5B6281-CD1C-4A99-A7E3-8D95A3011E28}" dt="2023-05-30T14:37:57.593" v="292" actId="1076"/>
          <ac:picMkLst>
            <pc:docMk/>
            <pc:sldMk cId="1408867043" sldId="668"/>
            <ac:picMk id="6" creationId="{03759FB4-AA72-AB30-F259-54C414013679}"/>
          </ac:picMkLst>
        </pc:picChg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2723940747" sldId="668"/>
        </pc:sldMkLst>
      </pc:sldChg>
      <pc:sldChg chg="new del">
        <pc:chgData name="Valerie Cambert" userId="073036226e65ac96" providerId="LiveId" clId="{DF5B6281-CD1C-4A99-A7E3-8D95A3011E28}" dt="2023-05-26T16:02:18.741" v="118" actId="47"/>
        <pc:sldMkLst>
          <pc:docMk/>
          <pc:sldMk cId="3556455168" sldId="668"/>
        </pc:sldMkLst>
      </pc:sldChg>
      <pc:sldChg chg="addSp delSp modSp add mod chgLayout">
        <pc:chgData name="Valerie Cambert" userId="073036226e65ac96" providerId="LiveId" clId="{DF5B6281-CD1C-4A99-A7E3-8D95A3011E28}" dt="2023-05-30T14:46:38.900" v="364" actId="1076"/>
        <pc:sldMkLst>
          <pc:docMk/>
          <pc:sldMk cId="2017514491" sldId="669"/>
        </pc:sldMkLst>
        <pc:spChg chg="mod ord">
          <ac:chgData name="Valerie Cambert" userId="073036226e65ac96" providerId="LiveId" clId="{DF5B6281-CD1C-4A99-A7E3-8D95A3011E28}" dt="2023-05-30T14:45:19.736" v="354" actId="700"/>
          <ac:spMkLst>
            <pc:docMk/>
            <pc:sldMk cId="2017514491" sldId="669"/>
            <ac:spMk id="2" creationId="{81DA7C4E-01A6-7F85-C875-BA2AA9D6A9CE}"/>
          </ac:spMkLst>
        </pc:spChg>
        <pc:spChg chg="mod ord">
          <ac:chgData name="Valerie Cambert" userId="073036226e65ac96" providerId="LiveId" clId="{DF5B6281-CD1C-4A99-A7E3-8D95A3011E28}" dt="2023-05-30T14:45:19.736" v="354" actId="700"/>
          <ac:spMkLst>
            <pc:docMk/>
            <pc:sldMk cId="2017514491" sldId="669"/>
            <ac:spMk id="4" creationId="{10659310-D501-702C-13D6-437F3C69E204}"/>
          </ac:spMkLst>
        </pc:spChg>
        <pc:spChg chg="add del mod">
          <ac:chgData name="Valerie Cambert" userId="073036226e65ac96" providerId="LiveId" clId="{DF5B6281-CD1C-4A99-A7E3-8D95A3011E28}" dt="2023-05-30T14:42:48.104" v="328"/>
          <ac:spMkLst>
            <pc:docMk/>
            <pc:sldMk cId="2017514491" sldId="669"/>
            <ac:spMk id="7" creationId="{C15BFFDC-306B-C290-A394-DFD38CA92AE6}"/>
          </ac:spMkLst>
        </pc:spChg>
        <pc:spChg chg="add del mod">
          <ac:chgData name="Valerie Cambert" userId="073036226e65ac96" providerId="LiveId" clId="{DF5B6281-CD1C-4A99-A7E3-8D95A3011E28}" dt="2023-05-30T14:42:48.104" v="328"/>
          <ac:spMkLst>
            <pc:docMk/>
            <pc:sldMk cId="2017514491" sldId="669"/>
            <ac:spMk id="8" creationId="{05709649-DF5F-A47D-D428-CBCC94B3714E}"/>
          </ac:spMkLst>
        </pc:spChg>
        <pc:spChg chg="add del mod">
          <ac:chgData name="Valerie Cambert" userId="073036226e65ac96" providerId="LiveId" clId="{DF5B6281-CD1C-4A99-A7E3-8D95A3011E28}" dt="2023-05-30T14:45:33.236" v="356" actId="478"/>
          <ac:spMkLst>
            <pc:docMk/>
            <pc:sldMk cId="2017514491" sldId="669"/>
            <ac:spMk id="9" creationId="{DCC249B3-D97B-CD2D-34E3-F8E7D3791832}"/>
          </ac:spMkLst>
        </pc:spChg>
        <pc:spChg chg="add del mod ord">
          <ac:chgData name="Valerie Cambert" userId="073036226e65ac96" providerId="LiveId" clId="{DF5B6281-CD1C-4A99-A7E3-8D95A3011E28}" dt="2023-05-30T14:45:19.736" v="354" actId="700"/>
          <ac:spMkLst>
            <pc:docMk/>
            <pc:sldMk cId="2017514491" sldId="669"/>
            <ac:spMk id="10" creationId="{739A109F-37CD-379D-2AB7-ED5CD6244532}"/>
          </ac:spMkLst>
        </pc:spChg>
        <pc:spChg chg="add mod ord">
          <ac:chgData name="Valerie Cambert" userId="073036226e65ac96" providerId="LiveId" clId="{DF5B6281-CD1C-4A99-A7E3-8D95A3011E28}" dt="2023-05-30T14:46:33.879" v="363" actId="113"/>
          <ac:spMkLst>
            <pc:docMk/>
            <pc:sldMk cId="2017514491" sldId="669"/>
            <ac:spMk id="11" creationId="{F70261C3-2E2E-5D24-A90B-D14BF19E02E9}"/>
          </ac:spMkLst>
        </pc:spChg>
        <pc:picChg chg="add mod modCrop">
          <ac:chgData name="Valerie Cambert" userId="073036226e65ac96" providerId="LiveId" clId="{DF5B6281-CD1C-4A99-A7E3-8D95A3011E28}" dt="2023-05-30T14:46:38.900" v="364" actId="1076"/>
          <ac:picMkLst>
            <pc:docMk/>
            <pc:sldMk cId="2017514491" sldId="669"/>
            <ac:picMk id="5" creationId="{A2067F2D-5069-E146-A569-711132113685}"/>
          </ac:picMkLst>
        </pc:picChg>
        <pc:picChg chg="del">
          <ac:chgData name="Valerie Cambert" userId="073036226e65ac96" providerId="LiveId" clId="{DF5B6281-CD1C-4A99-A7E3-8D95A3011E28}" dt="2023-05-30T14:39:55.392" v="294" actId="478"/>
          <ac:picMkLst>
            <pc:docMk/>
            <pc:sldMk cId="2017514491" sldId="669"/>
            <ac:picMk id="6" creationId="{03759FB4-AA72-AB30-F259-54C414013679}"/>
          </ac:picMkLst>
        </pc:picChg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2723940747" sldId="669"/>
        </pc:sldMkLst>
      </pc:sldChg>
      <pc:sldChg chg="addSp delSp modSp add mod">
        <pc:chgData name="Valerie Cambert" userId="073036226e65ac96" providerId="LiveId" clId="{DF5B6281-CD1C-4A99-A7E3-8D95A3011E28}" dt="2023-05-30T15:10:49.386" v="439" actId="1076"/>
        <pc:sldMkLst>
          <pc:docMk/>
          <pc:sldMk cId="574111760" sldId="670"/>
        </pc:sldMkLst>
        <pc:spChg chg="mod">
          <ac:chgData name="Valerie Cambert" userId="073036226e65ac96" providerId="LiveId" clId="{DF5B6281-CD1C-4A99-A7E3-8D95A3011E28}" dt="2023-05-30T14:57:16.427" v="366" actId="20577"/>
          <ac:spMkLst>
            <pc:docMk/>
            <pc:sldMk cId="574111760" sldId="670"/>
            <ac:spMk id="2" creationId="{81DA7C4E-01A6-7F85-C875-BA2AA9D6A9CE}"/>
          </ac:spMkLst>
        </pc:spChg>
        <pc:spChg chg="mod">
          <ac:chgData name="Valerie Cambert" userId="073036226e65ac96" providerId="LiveId" clId="{DF5B6281-CD1C-4A99-A7E3-8D95A3011E28}" dt="2023-05-30T15:10:49.386" v="439" actId="1076"/>
          <ac:spMkLst>
            <pc:docMk/>
            <pc:sldMk cId="574111760" sldId="670"/>
            <ac:spMk id="11" creationId="{F70261C3-2E2E-5D24-A90B-D14BF19E02E9}"/>
          </ac:spMkLst>
        </pc:spChg>
        <pc:picChg chg="del">
          <ac:chgData name="Valerie Cambert" userId="073036226e65ac96" providerId="LiveId" clId="{DF5B6281-CD1C-4A99-A7E3-8D95A3011E28}" dt="2023-05-30T14:58:56.621" v="388" actId="478"/>
          <ac:picMkLst>
            <pc:docMk/>
            <pc:sldMk cId="574111760" sldId="670"/>
            <ac:picMk id="5" creationId="{A2067F2D-5069-E146-A569-711132113685}"/>
          </ac:picMkLst>
        </pc:picChg>
        <pc:picChg chg="add mod">
          <ac:chgData name="Valerie Cambert" userId="073036226e65ac96" providerId="LiveId" clId="{DF5B6281-CD1C-4A99-A7E3-8D95A3011E28}" dt="2023-05-30T15:10:48.678" v="438" actId="1076"/>
          <ac:picMkLst>
            <pc:docMk/>
            <pc:sldMk cId="574111760" sldId="670"/>
            <ac:picMk id="6" creationId="{97D26DF5-A171-1178-A9DC-AA9138550C5C}"/>
          </ac:picMkLst>
        </pc:picChg>
      </pc:sldChg>
      <pc:sldChg chg="addSp delSp modSp add mod ord">
        <pc:chgData name="Valerie Cambert" userId="073036226e65ac96" providerId="LiveId" clId="{DF5B6281-CD1C-4A99-A7E3-8D95A3011E28}" dt="2023-05-30T15:05:13.397" v="411" actId="20577"/>
        <pc:sldMkLst>
          <pc:docMk/>
          <pc:sldMk cId="37376225" sldId="671"/>
        </pc:sldMkLst>
        <pc:spChg chg="mod">
          <ac:chgData name="Valerie Cambert" userId="073036226e65ac96" providerId="LiveId" clId="{DF5B6281-CD1C-4A99-A7E3-8D95A3011E28}" dt="2023-05-30T15:05:13.397" v="411" actId="20577"/>
          <ac:spMkLst>
            <pc:docMk/>
            <pc:sldMk cId="37376225" sldId="671"/>
            <ac:spMk id="2" creationId="{81DA7C4E-01A6-7F85-C875-BA2AA9D6A9CE}"/>
          </ac:spMkLst>
        </pc:spChg>
        <pc:picChg chg="add mod">
          <ac:chgData name="Valerie Cambert" userId="073036226e65ac96" providerId="LiveId" clId="{DF5B6281-CD1C-4A99-A7E3-8D95A3011E28}" dt="2023-05-30T15:04:53.408" v="407" actId="1076"/>
          <ac:picMkLst>
            <pc:docMk/>
            <pc:sldMk cId="37376225" sldId="671"/>
            <ac:picMk id="5" creationId="{334D3A5C-7FAB-D90F-C8AF-E58EDAD1C25E}"/>
          </ac:picMkLst>
        </pc:picChg>
        <pc:picChg chg="del">
          <ac:chgData name="Valerie Cambert" userId="073036226e65ac96" providerId="LiveId" clId="{DF5B6281-CD1C-4A99-A7E3-8D95A3011E28}" dt="2023-05-30T15:03:57.581" v="400" actId="478"/>
          <ac:picMkLst>
            <pc:docMk/>
            <pc:sldMk cId="37376225" sldId="671"/>
            <ac:picMk id="6" creationId="{03759FB4-AA72-AB30-F259-54C414013679}"/>
          </ac:picMkLst>
        </pc:picChg>
      </pc:sldChg>
      <pc:sldChg chg="del">
        <pc:chgData name="Valerie Cambert" userId="073036226e65ac96" providerId="LiveId" clId="{DF5B6281-CD1C-4A99-A7E3-8D95A3011E28}" dt="2023-05-26T16:01:30.607" v="112" actId="47"/>
        <pc:sldMkLst>
          <pc:docMk/>
          <pc:sldMk cId="2723940747" sldId="671"/>
        </pc:sldMkLst>
      </pc:sldChg>
      <pc:sldChg chg="addSp delSp modSp add mod ord">
        <pc:chgData name="Valerie Cambert" userId="073036226e65ac96" providerId="LiveId" clId="{DF5B6281-CD1C-4A99-A7E3-8D95A3011E28}" dt="2023-05-30T15:09:19.384" v="435" actId="20577"/>
        <pc:sldMkLst>
          <pc:docMk/>
          <pc:sldMk cId="2138527958" sldId="672"/>
        </pc:sldMkLst>
        <pc:spChg chg="mod">
          <ac:chgData name="Valerie Cambert" userId="073036226e65ac96" providerId="LiveId" clId="{DF5B6281-CD1C-4A99-A7E3-8D95A3011E28}" dt="2023-05-30T15:06:02.619" v="423" actId="20577"/>
          <ac:spMkLst>
            <pc:docMk/>
            <pc:sldMk cId="2138527958" sldId="672"/>
            <ac:spMk id="2" creationId="{81DA7C4E-01A6-7F85-C875-BA2AA9D6A9CE}"/>
          </ac:spMkLst>
        </pc:spChg>
        <pc:spChg chg="add mod">
          <ac:chgData name="Valerie Cambert" userId="073036226e65ac96" providerId="LiveId" clId="{DF5B6281-CD1C-4A99-A7E3-8D95A3011E28}" dt="2023-05-30T15:09:19.384" v="435" actId="20577"/>
          <ac:spMkLst>
            <pc:docMk/>
            <pc:sldMk cId="2138527958" sldId="672"/>
            <ac:spMk id="7" creationId="{0887BA72-EC50-ACC8-742D-8A9A67A6577C}"/>
          </ac:spMkLst>
        </pc:spChg>
        <pc:picChg chg="add mod">
          <ac:chgData name="Valerie Cambert" userId="073036226e65ac96" providerId="LiveId" clId="{DF5B6281-CD1C-4A99-A7E3-8D95A3011E28}" dt="2023-05-30T15:09:02.253" v="428" actId="1076"/>
          <ac:picMkLst>
            <pc:docMk/>
            <pc:sldMk cId="2138527958" sldId="672"/>
            <ac:picMk id="5" creationId="{5D72579F-9ECA-9065-8FC2-1C4743D9A255}"/>
          </ac:picMkLst>
        </pc:picChg>
        <pc:picChg chg="del">
          <ac:chgData name="Valerie Cambert" userId="073036226e65ac96" providerId="LiveId" clId="{DF5B6281-CD1C-4A99-A7E3-8D95A3011E28}" dt="2023-05-30T15:08:33.704" v="424" actId="478"/>
          <ac:picMkLst>
            <pc:docMk/>
            <pc:sldMk cId="2138527958" sldId="672"/>
            <ac:picMk id="6" creationId="{03759FB4-AA72-AB30-F259-54C414013679}"/>
          </ac:picMkLst>
        </pc:picChg>
      </pc:sldChg>
      <pc:sldChg chg="addSp delSp modSp add mod">
        <pc:chgData name="Valerie Cambert" userId="073036226e65ac96" providerId="LiveId" clId="{DF5B6281-CD1C-4A99-A7E3-8D95A3011E28}" dt="2023-05-30T15:17:01.184" v="523" actId="20577"/>
        <pc:sldMkLst>
          <pc:docMk/>
          <pc:sldMk cId="2334922407" sldId="673"/>
        </pc:sldMkLst>
        <pc:spChg chg="mod">
          <ac:chgData name="Valerie Cambert" userId="073036226e65ac96" providerId="LiveId" clId="{DF5B6281-CD1C-4A99-A7E3-8D95A3011E28}" dt="2023-05-30T15:16:18.506" v="495" actId="20577"/>
          <ac:spMkLst>
            <pc:docMk/>
            <pc:sldMk cId="2334922407" sldId="673"/>
            <ac:spMk id="2" creationId="{81DA7C4E-01A6-7F85-C875-BA2AA9D6A9CE}"/>
          </ac:spMkLst>
        </pc:spChg>
        <pc:spChg chg="mod">
          <ac:chgData name="Valerie Cambert" userId="073036226e65ac96" providerId="LiveId" clId="{DF5B6281-CD1C-4A99-A7E3-8D95A3011E28}" dt="2023-05-30T15:17:01.184" v="523" actId="20577"/>
          <ac:spMkLst>
            <pc:docMk/>
            <pc:sldMk cId="2334922407" sldId="673"/>
            <ac:spMk id="7" creationId="{0887BA72-EC50-ACC8-742D-8A9A67A6577C}"/>
          </ac:spMkLst>
        </pc:spChg>
        <pc:picChg chg="del">
          <ac:chgData name="Valerie Cambert" userId="073036226e65ac96" providerId="LiveId" clId="{DF5B6281-CD1C-4A99-A7E3-8D95A3011E28}" dt="2023-05-30T15:16:33.009" v="498" actId="478"/>
          <ac:picMkLst>
            <pc:docMk/>
            <pc:sldMk cId="2334922407" sldId="673"/>
            <ac:picMk id="5" creationId="{5D72579F-9ECA-9065-8FC2-1C4743D9A255}"/>
          </ac:picMkLst>
        </pc:picChg>
        <pc:picChg chg="add mod">
          <ac:chgData name="Valerie Cambert" userId="073036226e65ac96" providerId="LiveId" clId="{DF5B6281-CD1C-4A99-A7E3-8D95A3011E28}" dt="2023-05-30T15:16:44.626" v="501" actId="1076"/>
          <ac:picMkLst>
            <pc:docMk/>
            <pc:sldMk cId="2334922407" sldId="673"/>
            <ac:picMk id="6" creationId="{6FAF3290-CA94-CDD8-39DF-4BF70B2A7373}"/>
          </ac:picMkLst>
        </pc:picChg>
      </pc:sldChg>
      <pc:sldChg chg="addSp delSp modSp add mod">
        <pc:chgData name="Valerie Cambert" userId="073036226e65ac96" providerId="LiveId" clId="{DF5B6281-CD1C-4A99-A7E3-8D95A3011E28}" dt="2023-05-30T15:23:27.962" v="584" actId="20577"/>
        <pc:sldMkLst>
          <pc:docMk/>
          <pc:sldMk cId="4151099127" sldId="674"/>
        </pc:sldMkLst>
        <pc:spChg chg="mod">
          <ac:chgData name="Valerie Cambert" userId="073036226e65ac96" providerId="LiveId" clId="{DF5B6281-CD1C-4A99-A7E3-8D95A3011E28}" dt="2023-05-30T15:23:27.962" v="584" actId="20577"/>
          <ac:spMkLst>
            <pc:docMk/>
            <pc:sldMk cId="4151099127" sldId="674"/>
            <ac:spMk id="2" creationId="{81DA7C4E-01A6-7F85-C875-BA2AA9D6A9CE}"/>
          </ac:spMkLst>
        </pc:spChg>
        <pc:spChg chg="mod">
          <ac:chgData name="Valerie Cambert" userId="073036226e65ac96" providerId="LiveId" clId="{DF5B6281-CD1C-4A99-A7E3-8D95A3011E28}" dt="2023-05-30T15:17:26.360" v="550" actId="20577"/>
          <ac:spMkLst>
            <pc:docMk/>
            <pc:sldMk cId="4151099127" sldId="674"/>
            <ac:spMk id="7" creationId="{0887BA72-EC50-ACC8-742D-8A9A67A6577C}"/>
          </ac:spMkLst>
        </pc:spChg>
        <pc:picChg chg="add mod">
          <ac:chgData name="Valerie Cambert" userId="073036226e65ac96" providerId="LiveId" clId="{DF5B6281-CD1C-4A99-A7E3-8D95A3011E28}" dt="2023-05-30T15:19:47.998" v="555" actId="1076"/>
          <ac:picMkLst>
            <pc:docMk/>
            <pc:sldMk cId="4151099127" sldId="674"/>
            <ac:picMk id="5" creationId="{78ADCF0C-1AE1-6594-0DAE-87A1A29334E4}"/>
          </ac:picMkLst>
        </pc:picChg>
        <pc:picChg chg="del">
          <ac:chgData name="Valerie Cambert" userId="073036226e65ac96" providerId="LiveId" clId="{DF5B6281-CD1C-4A99-A7E3-8D95A3011E28}" dt="2023-05-30T15:19:33.984" v="551" actId="478"/>
          <ac:picMkLst>
            <pc:docMk/>
            <pc:sldMk cId="4151099127" sldId="674"/>
            <ac:picMk id="6" creationId="{6FAF3290-CA94-CDD8-39DF-4BF70B2A7373}"/>
          </ac:picMkLst>
        </pc:picChg>
      </pc:sldChg>
      <pc:sldChg chg="addSp delSp modSp add mod">
        <pc:chgData name="Valerie Cambert" userId="073036226e65ac96" providerId="LiveId" clId="{DF5B6281-CD1C-4A99-A7E3-8D95A3011E28}" dt="2023-05-30T15:23:32.919" v="585" actId="20577"/>
        <pc:sldMkLst>
          <pc:docMk/>
          <pc:sldMk cId="3096332259" sldId="675"/>
        </pc:sldMkLst>
        <pc:spChg chg="mod">
          <ac:chgData name="Valerie Cambert" userId="073036226e65ac96" providerId="LiveId" clId="{DF5B6281-CD1C-4A99-A7E3-8D95A3011E28}" dt="2023-05-30T15:23:32.919" v="585" actId="20577"/>
          <ac:spMkLst>
            <pc:docMk/>
            <pc:sldMk cId="3096332259" sldId="675"/>
            <ac:spMk id="2" creationId="{81DA7C4E-01A6-7F85-C875-BA2AA9D6A9CE}"/>
          </ac:spMkLst>
        </pc:spChg>
        <pc:spChg chg="mod">
          <ac:chgData name="Valerie Cambert" userId="073036226e65ac96" providerId="LiveId" clId="{DF5B6281-CD1C-4A99-A7E3-8D95A3011E28}" dt="2023-05-30T15:20:28.723" v="578" actId="20577"/>
          <ac:spMkLst>
            <pc:docMk/>
            <pc:sldMk cId="3096332259" sldId="675"/>
            <ac:spMk id="7" creationId="{0887BA72-EC50-ACC8-742D-8A9A67A6577C}"/>
          </ac:spMkLst>
        </pc:spChg>
        <pc:picChg chg="del">
          <ac:chgData name="Valerie Cambert" userId="073036226e65ac96" providerId="LiveId" clId="{DF5B6281-CD1C-4A99-A7E3-8D95A3011E28}" dt="2023-05-30T15:23:06.583" v="579" actId="478"/>
          <ac:picMkLst>
            <pc:docMk/>
            <pc:sldMk cId="3096332259" sldId="675"/>
            <ac:picMk id="5" creationId="{78ADCF0C-1AE1-6594-0DAE-87A1A29334E4}"/>
          </ac:picMkLst>
        </pc:picChg>
        <pc:picChg chg="add mod">
          <ac:chgData name="Valerie Cambert" userId="073036226e65ac96" providerId="LiveId" clId="{DF5B6281-CD1C-4A99-A7E3-8D95A3011E28}" dt="2023-05-30T15:23:21.352" v="583" actId="1076"/>
          <ac:picMkLst>
            <pc:docMk/>
            <pc:sldMk cId="3096332259" sldId="675"/>
            <ac:picMk id="6" creationId="{AFC4A144-90E4-07DC-C9F6-2F92B5870B06}"/>
          </ac:picMkLst>
        </pc:picChg>
      </pc:sldChg>
      <pc:sldChg chg="addSp delSp modSp add mod">
        <pc:chgData name="Valerie Cambert" userId="073036226e65ac96" providerId="LiveId" clId="{DF5B6281-CD1C-4A99-A7E3-8D95A3011E28}" dt="2023-05-30T15:26:23.977" v="599" actId="20577"/>
        <pc:sldMkLst>
          <pc:docMk/>
          <pc:sldMk cId="3402118540" sldId="676"/>
        </pc:sldMkLst>
        <pc:spChg chg="mod">
          <ac:chgData name="Valerie Cambert" userId="073036226e65ac96" providerId="LiveId" clId="{DF5B6281-CD1C-4A99-A7E3-8D95A3011E28}" dt="2023-05-30T15:26:23.977" v="599" actId="20577"/>
          <ac:spMkLst>
            <pc:docMk/>
            <pc:sldMk cId="3402118540" sldId="676"/>
            <ac:spMk id="2" creationId="{81DA7C4E-01A6-7F85-C875-BA2AA9D6A9CE}"/>
          </ac:spMkLst>
        </pc:spChg>
        <pc:spChg chg="mod">
          <ac:chgData name="Valerie Cambert" userId="073036226e65ac96" providerId="LiveId" clId="{DF5B6281-CD1C-4A99-A7E3-8D95A3011E28}" dt="2023-05-30T15:24:00.020" v="593" actId="20577"/>
          <ac:spMkLst>
            <pc:docMk/>
            <pc:sldMk cId="3402118540" sldId="676"/>
            <ac:spMk id="7" creationId="{0887BA72-EC50-ACC8-742D-8A9A67A6577C}"/>
          </ac:spMkLst>
        </pc:spChg>
        <pc:picChg chg="add mod">
          <ac:chgData name="Valerie Cambert" userId="073036226e65ac96" providerId="LiveId" clId="{DF5B6281-CD1C-4A99-A7E3-8D95A3011E28}" dt="2023-05-30T15:26:05.804" v="598" actId="1076"/>
          <ac:picMkLst>
            <pc:docMk/>
            <pc:sldMk cId="3402118540" sldId="676"/>
            <ac:picMk id="5" creationId="{31962F35-7B27-D437-49F9-45DB5C76249C}"/>
          </ac:picMkLst>
        </pc:picChg>
        <pc:picChg chg="del">
          <ac:chgData name="Valerie Cambert" userId="073036226e65ac96" providerId="LiveId" clId="{DF5B6281-CD1C-4A99-A7E3-8D95A3011E28}" dt="2023-05-30T15:25:52.167" v="594" actId="478"/>
          <ac:picMkLst>
            <pc:docMk/>
            <pc:sldMk cId="3402118540" sldId="676"/>
            <ac:picMk id="6" creationId="{AFC4A144-90E4-07DC-C9F6-2F92B5870B06}"/>
          </ac:picMkLst>
        </pc:picChg>
      </pc:sldChg>
      <pc:sldMasterChg chg="addSp delSp modSp mod modSldLayout">
        <pc:chgData name="Valerie Cambert" userId="073036226e65ac96" providerId="LiveId" clId="{DF5B6281-CD1C-4A99-A7E3-8D95A3011E28}" dt="2023-05-26T16:07:05.656" v="131"/>
        <pc:sldMasterMkLst>
          <pc:docMk/>
          <pc:sldMasterMk cId="0" sldId="2147484503"/>
        </pc:sldMasterMkLst>
        <pc:spChg chg="add del mod">
          <ac:chgData name="Valerie Cambert" userId="073036226e65ac96" providerId="LiveId" clId="{DF5B6281-CD1C-4A99-A7E3-8D95A3011E28}" dt="2023-05-26T16:06:57.599" v="128" actId="478"/>
          <ac:spMkLst>
            <pc:docMk/>
            <pc:sldMasterMk cId="0" sldId="2147484503"/>
            <ac:spMk id="2" creationId="{8C5A62F6-F73F-7E69-CC20-87E0AC0AC463}"/>
          </ac:spMkLst>
        </pc:spChg>
        <pc:spChg chg="add mod">
          <ac:chgData name="Valerie Cambert" userId="073036226e65ac96" providerId="LiveId" clId="{DF5B6281-CD1C-4A99-A7E3-8D95A3011E28}" dt="2023-05-26T16:06:58.374" v="129"/>
          <ac:spMkLst>
            <pc:docMk/>
            <pc:sldMasterMk cId="0" sldId="2147484503"/>
            <ac:spMk id="3" creationId="{65FAF556-4917-6D95-E97D-1A245EC77E31}"/>
          </ac:spMkLst>
        </pc:spChg>
        <pc:spChg chg="del">
          <ac:chgData name="Valerie Cambert" userId="073036226e65ac96" providerId="LiveId" clId="{DF5B6281-CD1C-4A99-A7E3-8D95A3011E28}" dt="2023-05-26T16:00:00.557" v="76" actId="478"/>
          <ac:spMkLst>
            <pc:docMk/>
            <pc:sldMasterMk cId="0" sldId="2147484503"/>
            <ac:spMk id="8" creationId="{00000000-0000-0000-0000-000000000000}"/>
          </ac:spMkLst>
        </pc:spChg>
        <pc:sldLayoutChg chg="addSp delSp modSp mod">
          <pc:chgData name="Valerie Cambert" userId="073036226e65ac96" providerId="LiveId" clId="{DF5B6281-CD1C-4A99-A7E3-8D95A3011E28}" dt="2023-05-26T16:07:05.656" v="131"/>
          <pc:sldLayoutMkLst>
            <pc:docMk/>
            <pc:sldMasterMk cId="0" sldId="2147484503"/>
            <pc:sldLayoutMk cId="0" sldId="2147484504"/>
          </pc:sldLayoutMkLst>
          <pc:spChg chg="add del mod">
            <ac:chgData name="Valerie Cambert" userId="073036226e65ac96" providerId="LiveId" clId="{DF5B6281-CD1C-4A99-A7E3-8D95A3011E28}" dt="2023-05-26T16:07:04.667" v="130" actId="478"/>
            <ac:spMkLst>
              <pc:docMk/>
              <pc:sldMasterMk cId="0" sldId="2147484503"/>
              <pc:sldLayoutMk cId="0" sldId="2147484504"/>
              <ac:spMk id="2" creationId="{51B4D88A-359F-1049-0D33-9314F1D9E086}"/>
            </ac:spMkLst>
          </pc:spChg>
          <pc:spChg chg="add mod">
            <ac:chgData name="Valerie Cambert" userId="073036226e65ac96" providerId="LiveId" clId="{DF5B6281-CD1C-4A99-A7E3-8D95A3011E28}" dt="2023-05-26T16:07:05.656" v="131"/>
            <ac:spMkLst>
              <pc:docMk/>
              <pc:sldMasterMk cId="0" sldId="2147484503"/>
              <pc:sldLayoutMk cId="0" sldId="2147484504"/>
              <ac:spMk id="3" creationId="{215D7A9C-871F-3E3F-6BA6-BDE8723CDF35}"/>
            </ac:spMkLst>
          </pc:spChg>
          <pc:spChg chg="del">
            <ac:chgData name="Valerie Cambert" userId="073036226e65ac96" providerId="LiveId" clId="{DF5B6281-CD1C-4A99-A7E3-8D95A3011E28}" dt="2023-05-26T16:00:06.458" v="78" actId="478"/>
            <ac:spMkLst>
              <pc:docMk/>
              <pc:sldMasterMk cId="0" sldId="2147484503"/>
              <pc:sldLayoutMk cId="0" sldId="2147484504"/>
              <ac:spMk id="7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DF5B6281-CD1C-4A99-A7E3-8D95A3011E28}" dt="2023-05-26T16:06:01.919" v="123"/>
          <pc:sldLayoutMkLst>
            <pc:docMk/>
            <pc:sldMasterMk cId="0" sldId="2147484503"/>
            <pc:sldLayoutMk cId="0" sldId="2147484505"/>
          </pc:sldLayoutMkLst>
          <pc:spChg chg="mod">
            <ac:chgData name="Valerie Cambert" userId="073036226e65ac96" providerId="LiveId" clId="{DF5B6281-CD1C-4A99-A7E3-8D95A3011E28}" dt="2023-05-26T16:05:44.669" v="121" actId="16037"/>
            <ac:spMkLst>
              <pc:docMk/>
              <pc:sldMasterMk cId="0" sldId="2147484503"/>
              <pc:sldLayoutMk cId="0" sldId="2147484505"/>
              <ac:spMk id="2" creationId="{00000000-0000-0000-0000-000000000000}"/>
            </ac:spMkLst>
          </pc:spChg>
          <pc:spChg chg="add mod">
            <ac:chgData name="Valerie Cambert" userId="073036226e65ac96" providerId="LiveId" clId="{DF5B6281-CD1C-4A99-A7E3-8D95A3011E28}" dt="2023-05-26T16:06:01.919" v="123"/>
            <ac:spMkLst>
              <pc:docMk/>
              <pc:sldMasterMk cId="0" sldId="2147484503"/>
              <pc:sldLayoutMk cId="0" sldId="2147484505"/>
              <ac:spMk id="4" creationId="{0EF918C0-F174-1CDB-5E29-F5C58E77BA5A}"/>
            </ac:spMkLst>
          </pc:spChg>
          <pc:spChg chg="del mod">
            <ac:chgData name="Valerie Cambert" userId="073036226e65ac96" providerId="LiveId" clId="{DF5B6281-CD1C-4A99-A7E3-8D95A3011E28}" dt="2023-05-26T16:06:00.750" v="122" actId="478"/>
            <ac:spMkLst>
              <pc:docMk/>
              <pc:sldMasterMk cId="0" sldId="2147484503"/>
              <pc:sldLayoutMk cId="0" sldId="2147484505"/>
              <ac:spMk id="6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DF5B6281-CD1C-4A99-A7E3-8D95A3011E28}" dt="2023-05-26T16:06:36.300" v="125"/>
          <pc:sldLayoutMkLst>
            <pc:docMk/>
            <pc:sldMasterMk cId="0" sldId="2147484503"/>
            <pc:sldLayoutMk cId="0" sldId="2147484506"/>
          </pc:sldLayoutMkLst>
          <pc:spChg chg="add del mod">
            <ac:chgData name="Valerie Cambert" userId="073036226e65ac96" providerId="LiveId" clId="{DF5B6281-CD1C-4A99-A7E3-8D95A3011E28}" dt="2023-05-26T16:06:34.928" v="124" actId="478"/>
            <ac:spMkLst>
              <pc:docMk/>
              <pc:sldMasterMk cId="0" sldId="2147484503"/>
              <pc:sldLayoutMk cId="0" sldId="2147484506"/>
              <ac:spMk id="4" creationId="{0D774221-5FF6-0702-C20B-55286F8DCCD4}"/>
            </ac:spMkLst>
          </pc:spChg>
          <pc:spChg chg="add mod">
            <ac:chgData name="Valerie Cambert" userId="073036226e65ac96" providerId="LiveId" clId="{DF5B6281-CD1C-4A99-A7E3-8D95A3011E28}" dt="2023-05-26T16:06:36.300" v="125"/>
            <ac:spMkLst>
              <pc:docMk/>
              <pc:sldMasterMk cId="0" sldId="2147484503"/>
              <pc:sldLayoutMk cId="0" sldId="2147484506"/>
              <ac:spMk id="5" creationId="{3683AB07-EFE6-9277-6049-B9934BC466D6}"/>
            </ac:spMkLst>
          </pc:spChg>
          <pc:spChg chg="del">
            <ac:chgData name="Valerie Cambert" userId="073036226e65ac96" providerId="LiveId" clId="{DF5B6281-CD1C-4A99-A7E3-8D95A3011E28}" dt="2023-05-26T15:59:41.592" v="72" actId="478"/>
            <ac:spMkLst>
              <pc:docMk/>
              <pc:sldMasterMk cId="0" sldId="2147484503"/>
              <pc:sldLayoutMk cId="0" sldId="2147484506"/>
              <ac:spMk id="6" creationId="{00000000-0000-0000-0000-000000000000}"/>
            </ac:spMkLst>
          </pc:spChg>
        </pc:sldLayoutChg>
        <pc:sldLayoutChg chg="addSp delSp modSp mod">
          <pc:chgData name="Valerie Cambert" userId="073036226e65ac96" providerId="LiveId" clId="{DF5B6281-CD1C-4A99-A7E3-8D95A3011E28}" dt="2023-05-26T16:06:43.206" v="127"/>
          <pc:sldLayoutMkLst>
            <pc:docMk/>
            <pc:sldMasterMk cId="0" sldId="2147484503"/>
            <pc:sldLayoutMk cId="0" sldId="2147484509"/>
          </pc:sldLayoutMkLst>
          <pc:spChg chg="add del mod">
            <ac:chgData name="Valerie Cambert" userId="073036226e65ac96" providerId="LiveId" clId="{DF5B6281-CD1C-4A99-A7E3-8D95A3011E28}" dt="2023-05-26T16:06:41.929" v="126" actId="478"/>
            <ac:spMkLst>
              <pc:docMk/>
              <pc:sldMasterMk cId="0" sldId="2147484503"/>
              <pc:sldLayoutMk cId="0" sldId="2147484509"/>
              <ac:spMk id="3" creationId="{40FB0D11-38F1-0E0E-C0BD-F45C66D00B40}"/>
            </ac:spMkLst>
          </pc:spChg>
          <pc:spChg chg="add mod">
            <ac:chgData name="Valerie Cambert" userId="073036226e65ac96" providerId="LiveId" clId="{DF5B6281-CD1C-4A99-A7E3-8D95A3011E28}" dt="2023-05-26T16:06:43.206" v="127"/>
            <ac:spMkLst>
              <pc:docMk/>
              <pc:sldMasterMk cId="0" sldId="2147484503"/>
              <pc:sldLayoutMk cId="0" sldId="2147484509"/>
              <ac:spMk id="4" creationId="{BDD24F6C-D3D6-E113-8123-F3AD72B3FE00}"/>
            </ac:spMkLst>
          </pc:spChg>
          <pc:spChg chg="del">
            <ac:chgData name="Valerie Cambert" userId="073036226e65ac96" providerId="LiveId" clId="{DF5B6281-CD1C-4A99-A7E3-8D95A3011E28}" dt="2023-05-26T15:59:48.103" v="74" actId="478"/>
            <ac:spMkLst>
              <pc:docMk/>
              <pc:sldMasterMk cId="0" sldId="2147484503"/>
              <pc:sldLayoutMk cId="0" sldId="214748450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661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Modifiez le style des sous-titres du masque</a:t>
            </a:r>
            <a:endParaRPr kumimoji="0" lang="en-US" dirty="0"/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xmlns="" id="{215D7A9C-871F-3E3F-6BA6-BDE8723CD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Forum ERASMUS. Du 31 mai au 2 juin 2023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40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0EF918C0-F174-1CDB-5E29-F5C58E77B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Forum ERASMUS. Du 31 mai au 2 juin 2023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683AB07-EFE6-9277-6049-B9934BC46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Forum ERASMUS. Du 31 mai au 2 juin 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BDD24F6C-D3D6-E113-8123-F3AD72B3F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Forum ERASMUS. Du 31 mai au 2 juin 2023</a:t>
            </a:r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" y="5573450"/>
            <a:ext cx="1494662" cy="8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 descr="http://www.twssa.com/images/ERA17_Envoi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699030"/>
            <a:ext cx="5759450" cy="145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026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3" y="198045"/>
            <a:ext cx="845907" cy="4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xmlns="" id="{65FAF556-4917-6D95-E97D-1A245EC77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Forum ERASMUS. Du 31 mai au 2 juin 2023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9" r:id="rId4"/>
    <p:sldLayoutId id="2147484510" r:id="rId5"/>
    <p:sldLayoutId id="2147484515" r:id="rId6"/>
  </p:sldLayoutIdLst>
  <p:transition spd="slow">
    <p:wipe/>
  </p:transition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215" y="1538790"/>
            <a:ext cx="65498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kumimoji="0" lang="fr-FR" sz="3600" b="1" u="sng" dirty="0">
                <a:solidFill>
                  <a:schemeClr val="tx2"/>
                </a:solidFill>
                <a:latin typeface="+mj-lt"/>
              </a:rPr>
              <a:t>Session 7.</a:t>
            </a:r>
            <a:r>
              <a:rPr kumimoji="0" lang="fr-FR" sz="3600" b="1" dirty="0">
                <a:solidFill>
                  <a:schemeClr val="tx2"/>
                </a:solidFill>
                <a:latin typeface="+mj-lt"/>
              </a:rPr>
              <a:t> Les évolutions d’ERASMUS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3768" y="5994285"/>
            <a:ext cx="6363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>
                <a:solidFill>
                  <a:srgbClr val="FFC000"/>
                </a:solidFill>
                <a:latin typeface="+mj-lt"/>
              </a:rPr>
              <a:t>30</a:t>
            </a:r>
            <a:r>
              <a:rPr kumimoji="0" lang="fr-FR" b="1" baseline="30000" dirty="0">
                <a:solidFill>
                  <a:srgbClr val="FFC000"/>
                </a:solidFill>
                <a:latin typeface="+mj-lt"/>
              </a:rPr>
              <a:t>ème</a:t>
            </a:r>
            <a:r>
              <a:rPr kumimoji="0" lang="fr-FR" b="1" dirty="0">
                <a:solidFill>
                  <a:srgbClr val="FFC000"/>
                </a:solidFill>
                <a:latin typeface="+mj-lt"/>
              </a:rPr>
              <a:t> forum – Du 13 au 15 décembre 2023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Export / Import Excel des carottages </a:t>
            </a:r>
            <a:r>
              <a:rPr lang="fr-FR" sz="4400" dirty="0">
                <a:latin typeface="Gill Sans MT" panose="020B0502020104020203" pitchFamily="34" charset="0"/>
              </a:rPr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Faciliter les échanges avec Erasmus: Eviter la double saisie</a:t>
            </a: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Durcissement des procédures d’Import/export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Distinction des modèles de fichiers de carottage selon le type de chaussée: Mono/Double sens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38622092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DA7C4E-01A6-7F85-C875-BA2AA9D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Export / Import Excel des carottages </a:t>
            </a:r>
            <a:r>
              <a:rPr lang="fr-FR" sz="4000" dirty="0">
                <a:latin typeface="Gill Sans MT" panose="020B0502020104020203" pitchFamily="34" charset="0"/>
              </a:rPr>
              <a:t>(2)</a:t>
            </a:r>
            <a:endParaRPr lang="fr-FR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10659310-D501-702C-13D6-437F3C69E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52500"/>
            <a:ext cx="4248472" cy="333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28" y="2360819"/>
            <a:ext cx="4244760" cy="33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561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2616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Nouvelles techniques de retraitement à l’émulsion </a:t>
            </a:r>
            <a:r>
              <a:rPr lang="fr-FR" sz="4400" dirty="0">
                <a:latin typeface="Gill Sans MT" panose="020B0502020104020203" pitchFamily="34" charset="0"/>
              </a:rPr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Mise en conformité avec le guide de renforcement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Promouvoir les techniques de retraitement à l’émulsion</a:t>
            </a: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3638868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DA7C4E-01A6-7F85-C875-BA2AA9D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Nouvelles techniques de retraitement à l’émulsion </a:t>
            </a:r>
            <a:r>
              <a:rPr lang="fr-FR" sz="4000" dirty="0">
                <a:latin typeface="Gill Sans MT" panose="020B0502020104020203" pitchFamily="34" charset="0"/>
              </a:rPr>
              <a:t>(2)</a:t>
            </a:r>
            <a:endParaRPr lang="fr-FR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10659310-D501-702C-13D6-437F3C69E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492896"/>
            <a:ext cx="2520280" cy="283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34" y="2190497"/>
            <a:ext cx="6087306" cy="353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6095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Assouplissement des règles de </a:t>
            </a:r>
            <a:r>
              <a:rPr lang="fr-FR" sz="4400" dirty="0" smtClean="0"/>
              <a:t>déconnexion</a:t>
            </a:r>
            <a:endParaRPr lang="fr-FR" sz="4400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531575"/>
            <a:ext cx="8190910" cy="3744455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Améliorer la stabilité de la connexion en cas de micro coupures.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Permettre une reconnexion plus rapide </a:t>
            </a: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25611548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Gill Sans MT" panose="020B0502020104020203" pitchFamily="34" charset="0"/>
              </a:rPr>
              <a:t>Les évolutions d’ERAMUS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7902878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Vue Travaux du panneau Structure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Prise en compte de la date du </a:t>
            </a:r>
            <a:r>
              <a:rPr lang="fr-FR" sz="3200" dirty="0" smtClean="0"/>
              <a:t>carottage</a:t>
            </a: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Export Excel du « tableau détail »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Gill Sans MT" panose="020B0502020104020203" pitchFamily="34" charset="0"/>
              </a:rPr>
              <a:t>Les évolutions d’ERAMUS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Export / Import Excel des carottages : Mono/Double sens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Nouvelles techniques de retraitement à l’émulsion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/>
              <a:t>Assouplissement des règles de déconnexion</a:t>
            </a:r>
          </a:p>
        </p:txBody>
      </p:sp>
    </p:spTree>
    <p:extLst>
      <p:ext uri="{BB962C8B-B14F-4D97-AF65-F5344CB8AC3E}">
        <p14:creationId xmlns:p14="http://schemas.microsoft.com/office/powerpoint/2010/main" val="36548065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Gill Sans MT" panose="020B0502020104020203" pitchFamily="34" charset="0"/>
              </a:rPr>
              <a:t>Vue Travaux du panneau Structure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 smtClean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Voir tout l’historique des travaux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Mieux visualiser et modifier les fraisages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36178794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DA7C4E-01A6-7F85-C875-BA2AA9D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latin typeface="Gill Sans MT" panose="020B0502020104020203" pitchFamily="34" charset="0"/>
              </a:rPr>
              <a:t>Vue Travaux du panneau Structure (2)</a:t>
            </a:r>
            <a:endParaRPr lang="fr-FR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10659310-D501-702C-13D6-437F3C69E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7" y="1464899"/>
            <a:ext cx="5092837" cy="47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" y="2564904"/>
            <a:ext cx="3773618" cy="2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5144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Prise en compte de la date du carottage </a:t>
            </a:r>
            <a:r>
              <a:rPr lang="fr-FR" sz="4400" dirty="0">
                <a:latin typeface="Gill Sans MT" panose="020B0502020104020203" pitchFamily="34" charset="0"/>
              </a:rPr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Avoir des représentations fidèles des carottes</a:t>
            </a:r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Permettre à Erasmus de faire évoluer l’état des couches après l’année du carottage</a:t>
            </a: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31019683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DA7C4E-01A6-7F85-C875-BA2AA9D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Prise en compte de la date du carottage </a:t>
            </a:r>
            <a:r>
              <a:rPr lang="fr-FR" sz="4000" dirty="0">
                <a:latin typeface="Gill Sans MT" panose="020B0502020104020203" pitchFamily="34" charset="0"/>
              </a:rPr>
              <a:t>(2)</a:t>
            </a: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F70261C3-2E2E-5D24-A90B-D14BF19E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440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FFFFF"/>
                </a:solidFill>
              </a:rPr>
              <a:t>Carottage ayant 4 ans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10659310-D501-702C-13D6-437F3C69E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539989" cy="27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11424"/>
            <a:ext cx="19748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883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Export Excel du « tableau détail » des résultats</a:t>
            </a:r>
            <a:r>
              <a:rPr lang="fr-FR" sz="4400" dirty="0">
                <a:latin typeface="Gill Sans MT" panose="020B0502020104020203" pitchFamily="34" charset="0"/>
              </a:rPr>
              <a:t>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570" y="2213865"/>
            <a:ext cx="8190910" cy="4095494"/>
          </a:xfrm>
        </p:spPr>
        <p:txBody>
          <a:bodyPr>
            <a:normAutofit/>
          </a:bodyPr>
          <a:lstStyle/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Possibilité de mise en forme des résultats</a:t>
            </a: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94360" lvl="1" indent="-457200">
              <a:buClr>
                <a:srgbClr val="DBD600"/>
              </a:buClr>
              <a:buSzPct val="65000"/>
              <a:buFont typeface="Wingdings" panose="05000000000000000000" pitchFamily="2" charset="2"/>
              <a:buChar char="Ø"/>
            </a:pPr>
            <a:r>
              <a:rPr lang="fr-FR" sz="3200" dirty="0" smtClean="0"/>
              <a:t>Gestion des impressions plus facile: Excel</a:t>
            </a:r>
            <a:endParaRPr lang="fr-FR" sz="3200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46622A25-6EE6-BFFE-94DF-C8CF04381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51920" y="6227228"/>
            <a:ext cx="5058320" cy="476250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</p:spTree>
    <p:extLst>
      <p:ext uri="{BB962C8B-B14F-4D97-AF65-F5344CB8AC3E}">
        <p14:creationId xmlns:p14="http://schemas.microsoft.com/office/powerpoint/2010/main" val="3599083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DA7C4E-01A6-7F85-C875-BA2AA9D6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Export Excel du « tableau détail » des résultats </a:t>
            </a:r>
            <a:r>
              <a:rPr lang="fr-FR" sz="4000" dirty="0">
                <a:latin typeface="Gill Sans MT" panose="020B0502020104020203" pitchFamily="34" charset="0"/>
              </a:rPr>
              <a:t>(2)</a:t>
            </a:r>
            <a:endParaRPr lang="fr-FR" dirty="0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xmlns="" id="{10659310-D501-702C-13D6-437F3C69E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 algn="r">
              <a:defRPr sz="1800" b="1">
                <a:solidFill>
                  <a:srgbClr val="FFC000"/>
                </a:solidFill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Les évolutions d’ERASMUS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" y="2204863"/>
            <a:ext cx="8725477" cy="35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2025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292</Words>
  <Application>Microsoft Office PowerPoint</Application>
  <PresentationFormat>Affichage à l'écran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Apex</vt:lpstr>
      <vt:lpstr>Présentation PowerPoint</vt:lpstr>
      <vt:lpstr>Les évolutions d’ERAMUS (1)</vt:lpstr>
      <vt:lpstr>Les évolutions d’ERAMUS (2)</vt:lpstr>
      <vt:lpstr>Vue Travaux du panneau Structure (1)</vt:lpstr>
      <vt:lpstr>Vue Travaux du panneau Structure (2)</vt:lpstr>
      <vt:lpstr>Prise en compte de la date du carottage (1)</vt:lpstr>
      <vt:lpstr>Prise en compte de la date du carottage (2)</vt:lpstr>
      <vt:lpstr>Export Excel du « tableau détail » des résultats (1)</vt:lpstr>
      <vt:lpstr>Export Excel du « tableau détail » des résultats (2)</vt:lpstr>
      <vt:lpstr>Export / Import Excel des carottages (1)</vt:lpstr>
      <vt:lpstr>Export / Import Excel des carottages (2)</vt:lpstr>
      <vt:lpstr>Nouvelles techniques de retraitement à l’émulsion (1)</vt:lpstr>
      <vt:lpstr>Nouvelles techniques de retraitement à l’émulsion (2)</vt:lpstr>
      <vt:lpstr>Assouplissement des règles de déconnexion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Jean-Pierre Labat</cp:lastModifiedBy>
  <cp:revision>536</cp:revision>
  <cp:lastPrinted>2019-07-02T09:34:02Z</cp:lastPrinted>
  <dcterms:created xsi:type="dcterms:W3CDTF">2004-03-22T09:00:28Z</dcterms:created>
  <dcterms:modified xsi:type="dcterms:W3CDTF">2023-12-14T16:43:08Z</dcterms:modified>
</cp:coreProperties>
</file>