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</p:sldMasterIdLst>
  <p:notesMasterIdLst>
    <p:notesMasterId r:id="rId7"/>
  </p:notesMasterIdLst>
  <p:handoutMasterIdLst>
    <p:handoutMasterId r:id="rId8"/>
  </p:handoutMasterIdLst>
  <p:sldIdLst>
    <p:sldId id="256" r:id="rId5"/>
    <p:sldId id="420" r:id="rId6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6B749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4" autoAdjust="0"/>
    <p:restoredTop sz="94600" autoAdjust="0"/>
  </p:normalViewPr>
  <p:slideViewPr>
    <p:cSldViewPr>
      <p:cViewPr varScale="1">
        <p:scale>
          <a:sx n="84" d="100"/>
          <a:sy n="84" d="100"/>
        </p:scale>
        <p:origin x="11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B03C915C-FECE-45FD-A065-52EBAF078A5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3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16/07/96</a:t>
            </a:r>
            <a:endParaRPr lang="en-US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 i="0"/>
          </a:p>
        </p:txBody>
      </p:sp>
    </p:spTree>
    <p:extLst>
      <p:ext uri="{BB962C8B-B14F-4D97-AF65-F5344CB8AC3E}">
        <p14:creationId xmlns:p14="http://schemas.microsoft.com/office/powerpoint/2010/main" val="2126296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  <a:endParaRPr lang="en-US" sz="1200" i="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16/07/96</a:t>
            </a:r>
            <a:endParaRPr lang="en-US" sz="1200" i="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  <a:endParaRPr lang="en-US" sz="1200" i="0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##</a:t>
            </a:r>
            <a:endParaRPr lang="en-US" sz="1200" i="0" dirty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Modifiez le style du titre</a:t>
            </a:r>
            <a:endParaRPr lang="en-US" noProof="0" dirty="0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noProof="0" dirty="0"/>
              <a:t>Modifiez le style des sous-titres du masque</a:t>
            </a:r>
            <a:endParaRPr lang="en-US" noProof="0" dirty="0"/>
          </a:p>
        </p:txBody>
      </p:sp>
      <p:pic>
        <p:nvPicPr>
          <p:cNvPr id="3" name="Image 2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1C0BE46-DD30-72FA-D90B-08489817C3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219" y="120101"/>
            <a:ext cx="2851949" cy="1523582"/>
          </a:xfrm>
          <a:prstGeom prst="rect">
            <a:avLst/>
          </a:prstGeom>
        </p:spPr>
      </p:pic>
      <p:pic>
        <p:nvPicPr>
          <p:cNvPr id="5" name="Image 4" descr="Une image contenant texte, logo, Graphique, Police&#10;&#10;Description générée automatiquement">
            <a:extLst>
              <a:ext uri="{FF2B5EF4-FFF2-40B4-BE49-F238E27FC236}">
                <a16:creationId xmlns:a16="http://schemas.microsoft.com/office/drawing/2014/main" id="{F4D2CC73-5297-CEDD-42CE-6BDE7F1705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3" t="12398" r="7596" b="25495"/>
          <a:stretch/>
        </p:blipFill>
        <p:spPr>
          <a:xfrm>
            <a:off x="243910" y="5627678"/>
            <a:ext cx="1817231" cy="9133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9ED1CC-5D50-49AE-91C0-3DB1858223E2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6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E78B3F-359C-4EC0-B3D0-460938BA80A7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2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676" y="620688"/>
            <a:ext cx="735516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DA64B5-1E89-4230-BD4D-3DF416E0A98B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8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D37B32-7DFE-4276-B48F-6D615B6A317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8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8FAC51-DB8F-4653-9339-768FB043CD1A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0A5FFB-E110-D3BB-A18F-A8D8BC1E1E37}"/>
              </a:ext>
            </a:extLst>
          </p:cNvPr>
          <p:cNvSpPr/>
          <p:nvPr userDrawn="1"/>
        </p:nvSpPr>
        <p:spPr bwMode="auto">
          <a:xfrm>
            <a:off x="17748" y="764704"/>
            <a:ext cx="91085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93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Cliquer pour modifier le style du </a:t>
            </a:r>
            <a:r>
              <a:rPr lang="en-US" dirty="0" err="1"/>
              <a:t>titre</a:t>
            </a:r>
            <a:r>
              <a:rPr lang="en-US" dirty="0"/>
              <a:t> du masque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Cliquer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15A0467-08D2-42F9-1934-ADF739393FB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7" y="6268080"/>
            <a:ext cx="923931" cy="4935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accent5">
              <a:lumMod val="7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accent5">
              <a:lumMod val="7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accent5">
              <a:lumMod val="75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accent5">
              <a:lumMod val="75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75656" y="1676400"/>
            <a:ext cx="7056784" cy="1462088"/>
          </a:xfrm>
        </p:spPr>
        <p:txBody>
          <a:bodyPr/>
          <a:lstStyle/>
          <a:p>
            <a:r>
              <a:rPr lang="fr-FR" sz="3600" dirty="0"/>
              <a:t>L’ampliation du </a:t>
            </a:r>
            <a:r>
              <a:rPr lang="fr-FR" sz="3600" dirty="0" err="1"/>
              <a:t>WorkFlow</a:t>
            </a:r>
            <a:r>
              <a:rPr lang="fr-FR" sz="3600" dirty="0"/>
              <a:t> Infras-Visites-Actions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Forum OASIS-OKAPI – Session 7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16C8F75-A8B2-685C-5739-A02E9C9C3D3F}"/>
              </a:ext>
            </a:extLst>
          </p:cNvPr>
          <p:cNvSpPr txBox="1"/>
          <p:nvPr/>
        </p:nvSpPr>
        <p:spPr>
          <a:xfrm>
            <a:off x="5110008" y="61653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accent2"/>
                </a:solidFill>
              </a:rPr>
              <a:t>Vendredi 23 mai 2025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60EC31C-3EC8-B9CE-94E4-E0980C6E0992}"/>
              </a:ext>
            </a:extLst>
          </p:cNvPr>
          <p:cNvSpPr txBox="1"/>
          <p:nvPr/>
        </p:nvSpPr>
        <p:spPr>
          <a:xfrm>
            <a:off x="362400" y="692696"/>
            <a:ext cx="5001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/>
                </a:solidFill>
              </a:rPr>
              <a:t>21-23 mai 2025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14313"/>
            <a:ext cx="7468319" cy="1462087"/>
          </a:xfrm>
        </p:spPr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WorkFlow</a:t>
            </a:r>
            <a:r>
              <a:rPr lang="fr-FR" dirty="0"/>
              <a:t> Infras-Visites-Actions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14800"/>
          </a:xfrm>
        </p:spPr>
        <p:txBody>
          <a:bodyPr>
            <a:normAutofit/>
          </a:bodyPr>
          <a:lstStyle/>
          <a:p>
            <a:r>
              <a:rPr lang="fr-FR" dirty="0"/>
              <a:t>…</a:t>
            </a:r>
          </a:p>
          <a:p>
            <a:r>
              <a:rPr lang="fr-FR" dirty="0"/>
              <a:t>…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6269FA-4F5C-0814-71C8-153B109DFBE6}"/>
              </a:ext>
            </a:extLst>
          </p:cNvPr>
          <p:cNvSpPr txBox="1"/>
          <p:nvPr/>
        </p:nvSpPr>
        <p:spPr>
          <a:xfrm>
            <a:off x="2411760" y="6301747"/>
            <a:ext cx="6569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L’ampliation du </a:t>
            </a:r>
            <a:r>
              <a:rPr lang="fr-FR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</a:t>
            </a:r>
            <a:r>
              <a:rPr lang="fr-F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Infras-Visites-Actions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254575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6d93d202-47fc-4405-873a-cab67cc5f1b2">false</MarketSpecific>
    <ApprovalStatus xmlns="6d93d202-47fc-4405-873a-cab67cc5f1b2">InProgress</ApprovalStatus>
    <LocComments xmlns="6d93d202-47fc-4405-873a-cab67cc5f1b2" xsi:nil="true"/>
    <DirectSourceMarket xmlns="6d93d202-47fc-4405-873a-cab67cc5f1b2">english</DirectSourceMarket>
    <ThumbnailAssetId xmlns="6d93d202-47fc-4405-873a-cab67cc5f1b2" xsi:nil="true"/>
    <PrimaryImageGen xmlns="6d93d202-47fc-4405-873a-cab67cc5f1b2">false</PrimaryImageGen>
    <LegacyData xmlns="6d93d202-47fc-4405-873a-cab67cc5f1b2" xsi:nil="true"/>
    <TPFriendlyName xmlns="6d93d202-47fc-4405-873a-cab67cc5f1b2" xsi:nil="true"/>
    <NumericId xmlns="6d93d202-47fc-4405-873a-cab67cc5f1b2" xsi:nil="true"/>
    <LocRecommendedHandoff xmlns="6d93d202-47fc-4405-873a-cab67cc5f1b2" xsi:nil="true"/>
    <BlockPublish xmlns="6d93d202-47fc-4405-873a-cab67cc5f1b2">false</BlockPublish>
    <BusinessGroup xmlns="6d93d202-47fc-4405-873a-cab67cc5f1b2" xsi:nil="true"/>
    <OpenTemplate xmlns="6d93d202-47fc-4405-873a-cab67cc5f1b2">false</OpenTemplate>
    <SourceTitle xmlns="6d93d202-47fc-4405-873a-cab67cc5f1b2" xsi:nil="true"/>
    <APEditor xmlns="6d93d202-47fc-4405-873a-cab67cc5f1b2">
      <UserInfo>
        <DisplayName/>
        <AccountId xsi:nil="true"/>
        <AccountType/>
      </UserInfo>
    </APEditor>
    <UALocComments xmlns="6d93d202-47fc-4405-873a-cab67cc5f1b2">2007 Template UpLeveling Do Not HandOff</UALocComments>
    <IntlLangReviewDate xmlns="6d93d202-47fc-4405-873a-cab67cc5f1b2" xsi:nil="true"/>
    <PublishStatusLookup xmlns="6d93d202-47fc-4405-873a-cab67cc5f1b2">
      <Value>479932</Value>
      <Value>479875</Value>
    </PublishStatusLookup>
    <ParentAssetId xmlns="6d93d202-47fc-4405-873a-cab67cc5f1b2" xsi:nil="true"/>
    <FeatureTagsTaxHTField0 xmlns="6d93d202-47fc-4405-873a-cab67cc5f1b2">
      <Terms xmlns="http://schemas.microsoft.com/office/infopath/2007/PartnerControls"/>
    </FeatureTagsTaxHTField0>
    <MachineTranslated xmlns="6d93d202-47fc-4405-873a-cab67cc5f1b2">false</MachineTranslated>
    <Providers xmlns="6d93d202-47fc-4405-873a-cab67cc5f1b2" xsi:nil="true"/>
    <OriginalSourceMarket xmlns="6d93d202-47fc-4405-873a-cab67cc5f1b2">english</OriginalSourceMarket>
    <APDescription xmlns="6d93d202-47fc-4405-873a-cab67cc5f1b2" xsi:nil="true"/>
    <ContentItem xmlns="6d93d202-47fc-4405-873a-cab67cc5f1b2" xsi:nil="true"/>
    <ClipArtFilename xmlns="6d93d202-47fc-4405-873a-cab67cc5f1b2" xsi:nil="true"/>
    <TPInstallLocation xmlns="6d93d202-47fc-4405-873a-cab67cc5f1b2" xsi:nil="true"/>
    <TimesCloned xmlns="6d93d202-47fc-4405-873a-cab67cc5f1b2" xsi:nil="true"/>
    <PublishTargets xmlns="6d93d202-47fc-4405-873a-cab67cc5f1b2">OfficeOnlineVNext,OfficeOnline</PublishTargets>
    <AcquiredFrom xmlns="6d93d202-47fc-4405-873a-cab67cc5f1b2">Internal MS</AcquiredFrom>
    <AssetStart xmlns="6d93d202-47fc-4405-873a-cab67cc5f1b2">2012-01-27T16:40:00+00:00</AssetStart>
    <FriendlyTitle xmlns="6d93d202-47fc-4405-873a-cab67cc5f1b2" xsi:nil="true"/>
    <Provider xmlns="6d93d202-47fc-4405-873a-cab67cc5f1b2" xsi:nil="true"/>
    <LastHandOff xmlns="6d93d202-47fc-4405-873a-cab67cc5f1b2" xsi:nil="true"/>
    <Manager xmlns="6d93d202-47fc-4405-873a-cab67cc5f1b2" xsi:nil="true"/>
    <UALocRecommendation xmlns="6d93d202-47fc-4405-873a-cab67cc5f1b2">Localize</UALocRecommendation>
    <ArtSampleDocs xmlns="6d93d202-47fc-4405-873a-cab67cc5f1b2" xsi:nil="true"/>
    <UACurrentWords xmlns="6d93d202-47fc-4405-873a-cab67cc5f1b2" xsi:nil="true"/>
    <TPClientViewer xmlns="6d93d202-47fc-4405-873a-cab67cc5f1b2" xsi:nil="true"/>
    <TemplateStatus xmlns="6d93d202-47fc-4405-873a-cab67cc5f1b2" xsi:nil="true"/>
    <ShowIn xmlns="6d93d202-47fc-4405-873a-cab67cc5f1b2">Show everywhere</ShowIn>
    <CSXHash xmlns="6d93d202-47fc-4405-873a-cab67cc5f1b2" xsi:nil="true"/>
    <Downloads xmlns="6d93d202-47fc-4405-873a-cab67cc5f1b2">0</Downloads>
    <VoteCount xmlns="6d93d202-47fc-4405-873a-cab67cc5f1b2" xsi:nil="true"/>
    <OOCacheId xmlns="6d93d202-47fc-4405-873a-cab67cc5f1b2" xsi:nil="true"/>
    <IsDeleted xmlns="6d93d202-47fc-4405-873a-cab67cc5f1b2">false</IsDeleted>
    <InternalTagsTaxHTField0 xmlns="6d93d202-47fc-4405-873a-cab67cc5f1b2">
      <Terms xmlns="http://schemas.microsoft.com/office/infopath/2007/PartnerControls"/>
    </InternalTagsTaxHTField0>
    <UANotes xmlns="6d93d202-47fc-4405-873a-cab67cc5f1b2">2003 to 2007 conversion</UANotes>
    <AssetExpire xmlns="6d93d202-47fc-4405-873a-cab67cc5f1b2">2035-01-01T08:00:00+00:00</AssetExpire>
    <CSXSubmissionMarket xmlns="6d93d202-47fc-4405-873a-cab67cc5f1b2" xsi:nil="true"/>
    <DSATActionTaken xmlns="6d93d202-47fc-4405-873a-cab67cc5f1b2" xsi:nil="true"/>
    <SubmitterId xmlns="6d93d202-47fc-4405-873a-cab67cc5f1b2" xsi:nil="true"/>
    <EditorialTags xmlns="6d93d202-47fc-4405-873a-cab67cc5f1b2" xsi:nil="true"/>
    <TPExecutable xmlns="6d93d202-47fc-4405-873a-cab67cc5f1b2" xsi:nil="true"/>
    <CSXSubmissionDate xmlns="6d93d202-47fc-4405-873a-cab67cc5f1b2" xsi:nil="true"/>
    <CSXUpdate xmlns="6d93d202-47fc-4405-873a-cab67cc5f1b2">false</CSXUpdate>
    <AssetType xmlns="6d93d202-47fc-4405-873a-cab67cc5f1b2">TP</AssetType>
    <ApprovalLog xmlns="6d93d202-47fc-4405-873a-cab67cc5f1b2" xsi:nil="true"/>
    <BugNumber xmlns="6d93d202-47fc-4405-873a-cab67cc5f1b2" xsi:nil="true"/>
    <OriginAsset xmlns="6d93d202-47fc-4405-873a-cab67cc5f1b2" xsi:nil="true"/>
    <TPComponent xmlns="6d93d202-47fc-4405-873a-cab67cc5f1b2" xsi:nil="true"/>
    <Milestone xmlns="6d93d202-47fc-4405-873a-cab67cc5f1b2" xsi:nil="true"/>
    <RecommendationsModifier xmlns="6d93d202-47fc-4405-873a-cab67cc5f1b2" xsi:nil="true"/>
    <Component xmlns="64acb2c5-0a2b-4bda-bd34-58e36cbb80d2" xsi:nil="true"/>
    <Description0 xmlns="64acb2c5-0a2b-4bda-bd34-58e36cbb80d2" xsi:nil="true"/>
    <AssetId xmlns="6d93d202-47fc-4405-873a-cab67cc5f1b2">TP102821058</AssetId>
    <PolicheckWords xmlns="6d93d202-47fc-4405-873a-cab67cc5f1b2" xsi:nil="true"/>
    <TPLaunchHelpLink xmlns="6d93d202-47fc-4405-873a-cab67cc5f1b2" xsi:nil="true"/>
    <IntlLocPriority xmlns="6d93d202-47fc-4405-873a-cab67cc5f1b2" xsi:nil="true"/>
    <TPApplication xmlns="6d93d202-47fc-4405-873a-cab67cc5f1b2" xsi:nil="true"/>
    <IntlLangReviewer xmlns="6d93d202-47fc-4405-873a-cab67cc5f1b2" xsi:nil="true"/>
    <HandoffToMSDN xmlns="6d93d202-47fc-4405-873a-cab67cc5f1b2" xsi:nil="true"/>
    <PlannedPubDate xmlns="6d93d202-47fc-4405-873a-cab67cc5f1b2" xsi:nil="true"/>
    <CrawlForDependencies xmlns="6d93d202-47fc-4405-873a-cab67cc5f1b2">false</CrawlForDependencies>
    <LocLastLocAttemptVersionLookup xmlns="6d93d202-47fc-4405-873a-cab67cc5f1b2">814368</LocLastLocAttemptVersionLookup>
    <TrustLevel xmlns="6d93d202-47fc-4405-873a-cab67cc5f1b2">1 Microsoft Managed Content</TrustLevel>
    <CampaignTagsTaxHTField0 xmlns="6d93d202-47fc-4405-873a-cab67cc5f1b2">
      <Terms xmlns="http://schemas.microsoft.com/office/infopath/2007/PartnerControls"/>
    </CampaignTagsTaxHTField0>
    <TPNamespace xmlns="6d93d202-47fc-4405-873a-cab67cc5f1b2" xsi:nil="true"/>
    <TaxCatchAll xmlns="6d93d202-47fc-4405-873a-cab67cc5f1b2"/>
    <IsSearchable xmlns="6d93d202-47fc-4405-873a-cab67cc5f1b2">false</IsSearchable>
    <TemplateTemplateType xmlns="6d93d202-47fc-4405-873a-cab67cc5f1b2">PowerPoint 12 Default</TemplateTemplateType>
    <Markets xmlns="6d93d202-47fc-4405-873a-cab67cc5f1b2"/>
    <IntlLangReview xmlns="6d93d202-47fc-4405-873a-cab67cc5f1b2">false</IntlLangReview>
    <UAProjectedTotalWords xmlns="6d93d202-47fc-4405-873a-cab67cc5f1b2" xsi:nil="true"/>
    <OutputCachingOn xmlns="6d93d202-47fc-4405-873a-cab67cc5f1b2">false</OutputCachingOn>
    <AverageRating xmlns="6d93d202-47fc-4405-873a-cab67cc5f1b2" xsi:nil="true"/>
    <APAuthor xmlns="6d93d202-47fc-4405-873a-cab67cc5f1b2">
      <UserInfo>
        <DisplayName/>
        <AccountId>2365</AccountId>
        <AccountType/>
      </UserInfo>
    </APAuthor>
    <TPCommandLine xmlns="6d93d202-47fc-4405-873a-cab67cc5f1b2" xsi:nil="true"/>
    <LocManualTestRequired xmlns="6d93d202-47fc-4405-873a-cab67cc5f1b2">false</LocManualTestRequired>
    <TPAppVersion xmlns="6d93d202-47fc-4405-873a-cab67cc5f1b2" xsi:nil="true"/>
    <EditorialStatus xmlns="6d93d202-47fc-4405-873a-cab67cc5f1b2" xsi:nil="true"/>
    <LastModifiedDateTime xmlns="6d93d202-47fc-4405-873a-cab67cc5f1b2" xsi:nil="true"/>
    <TPLaunchHelpLinkType xmlns="6d93d202-47fc-4405-873a-cab67cc5f1b2">Template</TPLaunchHelpLinkType>
    <OriginalRelease xmlns="6d93d202-47fc-4405-873a-cab67cc5f1b2">14</OriginalRelease>
    <ScenarioTagsTaxHTField0 xmlns="6d93d202-47fc-4405-873a-cab67cc5f1b2">
      <Terms xmlns="http://schemas.microsoft.com/office/infopath/2007/PartnerControls"/>
    </ScenarioTagsTaxHTField0>
    <LocalizationTagsTaxHTField0 xmlns="6d93d202-47fc-4405-873a-cab67cc5f1b2">
      <Terms xmlns="http://schemas.microsoft.com/office/infopath/2007/PartnerControls"/>
    </LocalizationTagsTaxHTField0>
    <LocMarketGroupTiers2 xmlns="6d93d202-47fc-4405-873a-cab67cc5f1b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C1CBE3-6149-442B-BAF2-5FA9A69D79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709F82-DF92-4534-8828-241D478DD3DC}">
  <ds:schemaRefs>
    <ds:schemaRef ds:uri="http://schemas.microsoft.com/office/2006/metadata/properties"/>
    <ds:schemaRef ds:uri="http://schemas.microsoft.com/office/infopath/2007/PartnerControls"/>
    <ds:schemaRef ds:uri="6d93d202-47fc-4405-873a-cab67cc5f1b2"/>
    <ds:schemaRef ds:uri="64acb2c5-0a2b-4bda-bd34-58e36cbb80d2"/>
  </ds:schemaRefs>
</ds:datastoreItem>
</file>

<file path=customXml/itemProps3.xml><?xml version="1.0" encoding="utf-8"?>
<ds:datastoreItem xmlns:ds="http://schemas.openxmlformats.org/officeDocument/2006/customXml" ds:itemID="{F01F4D33-A420-48E3-AA38-BBFE610604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de la formation du personnel</Template>
  <TotalTime>65</TotalTime>
  <Words>29</Words>
  <Application>Microsoft Office PowerPoint</Application>
  <PresentationFormat>Affichage à l'écran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Tahoma</vt:lpstr>
      <vt:lpstr>Verdana</vt:lpstr>
      <vt:lpstr>Wingdings</vt:lpstr>
      <vt:lpstr>Blends</vt:lpstr>
      <vt:lpstr>L’ampliation du WorkFlow Infras-Visites-Actions</vt:lpstr>
      <vt:lpstr>Le WorkFlow Infras-Visites-Actions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du personnel</dc:title>
  <dc:subject/>
  <dc:creator>Valerie Cambert</dc:creator>
  <cp:keywords/>
  <dc:description/>
  <cp:lastModifiedBy>Valerie Cambert</cp:lastModifiedBy>
  <cp:revision>40</cp:revision>
  <dcterms:created xsi:type="dcterms:W3CDTF">2024-04-05T09:51:38Z</dcterms:created>
  <dcterms:modified xsi:type="dcterms:W3CDTF">2025-05-19T10:13:10Z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TC010130221036</vt:lpwstr>
  </property>
  <property fmtid="{D5CDD505-2E9C-101B-9397-08002B2CF9AE}" pid="3" name="InternalTags">
    <vt:lpwstr/>
  </property>
  <property fmtid="{D5CDD505-2E9C-101B-9397-08002B2CF9AE}" pid="4" name="ContentTypeId">
    <vt:lpwstr>0x01010069924D1ECC420D47A2456556BC94F7370400BDF4491DEA4973499845289601F88B9F</vt:lpwstr>
  </property>
  <property fmtid="{D5CDD505-2E9C-101B-9397-08002B2CF9AE}" pid="5" name="LocalizationTags">
    <vt:lpwstr/>
  </property>
  <property fmtid="{D5CDD505-2E9C-101B-9397-08002B2CF9AE}" pid="6" name="Feature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9712200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