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4"/>
  </p:sldMasterIdLst>
  <p:notesMasterIdLst>
    <p:notesMasterId r:id="rId21"/>
  </p:notesMasterIdLst>
  <p:handoutMasterIdLst>
    <p:handoutMasterId r:id="rId22"/>
  </p:handoutMasterIdLst>
  <p:sldIdLst>
    <p:sldId id="256" r:id="rId5"/>
    <p:sldId id="420" r:id="rId6"/>
    <p:sldId id="484" r:id="rId7"/>
    <p:sldId id="485" r:id="rId8"/>
    <p:sldId id="486" r:id="rId9"/>
    <p:sldId id="487" r:id="rId10"/>
    <p:sldId id="498" r:id="rId11"/>
    <p:sldId id="499" r:id="rId12"/>
    <p:sldId id="501" r:id="rId13"/>
    <p:sldId id="488" r:id="rId14"/>
    <p:sldId id="489" r:id="rId15"/>
    <p:sldId id="491" r:id="rId16"/>
    <p:sldId id="502" r:id="rId17"/>
    <p:sldId id="503" r:id="rId18"/>
    <p:sldId id="504" r:id="rId19"/>
    <p:sldId id="505" r:id="rId20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B749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4" autoAdjust="0"/>
    <p:restoredTop sz="94600" autoAdjust="0"/>
  </p:normalViewPr>
  <p:slideViewPr>
    <p:cSldViewPr>
      <p:cViewPr varScale="1">
        <p:scale>
          <a:sx n="84" d="100"/>
          <a:sy n="84" d="100"/>
        </p:scale>
        <p:origin x="11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B03C915C-FECE-45FD-A065-52EBAF078A5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3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16/07/96</a:t>
            </a:r>
            <a:endParaRPr lang="en-US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126296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16/07/96</a:t>
            </a:r>
            <a:endParaRPr lang="en-US" sz="1200" i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##</a:t>
            </a:r>
            <a:endParaRPr lang="en-US" sz="1200" i="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Modifiez le style des sous-titres du masque</a:t>
            </a:r>
            <a:endParaRPr lang="en-US" noProof="0" dirty="0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1C0BE46-DD30-72FA-D90B-08489817C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19" y="120101"/>
            <a:ext cx="2851949" cy="1523582"/>
          </a:xfrm>
          <a:prstGeom prst="rect">
            <a:avLst/>
          </a:prstGeom>
        </p:spPr>
      </p:pic>
      <p:pic>
        <p:nvPicPr>
          <p:cNvPr id="5" name="Image 4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F4D2CC73-5297-CEDD-42CE-6BDE7F170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12398" r="7596" b="25495"/>
          <a:stretch/>
        </p:blipFill>
        <p:spPr>
          <a:xfrm>
            <a:off x="243910" y="5627678"/>
            <a:ext cx="1817231" cy="913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9ED1CC-5D50-49AE-91C0-3DB1858223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E78B3F-359C-4EC0-B3D0-460938BA80A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676" y="620688"/>
            <a:ext cx="73551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DA64B5-1E89-4230-BD4D-3DF416E0A98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8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D37B32-7DFE-4276-B48F-6D615B6A317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8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8FAC51-DB8F-4653-9339-768FB043CD1A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17748" y="764704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3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35496" y="620688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EF2709-F7A6-4730-85C4-7B8FB20ADD5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9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35496" y="520787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CC41EA-8EBD-4988-8D4F-DD8E3DD0D81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6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 style du titre du masque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Cliquer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15A0467-08D2-42F9-1934-ADF739393FB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" y="6268080"/>
            <a:ext cx="923931" cy="4935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8153400" cy="1462088"/>
          </a:xfrm>
        </p:spPr>
        <p:txBody>
          <a:bodyPr/>
          <a:lstStyle/>
          <a:p>
            <a:r>
              <a:rPr lang="fr-FR" sz="3600" dirty="0"/>
              <a:t>La conception et le suivi des plans d'action consécutifs aux visites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Forum OASIS-OKAPI – Session 6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16C8F75-A8B2-685C-5739-A02E9C9C3D3F}"/>
              </a:ext>
            </a:extLst>
          </p:cNvPr>
          <p:cNvSpPr txBox="1"/>
          <p:nvPr/>
        </p:nvSpPr>
        <p:spPr>
          <a:xfrm>
            <a:off x="5148064" y="620184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FF0000"/>
                </a:solidFill>
              </a:rPr>
              <a:t>Jeudi 28 novembre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0EC31C-3EC8-B9CE-94E4-E0980C6E0992}"/>
              </a:ext>
            </a:extLst>
          </p:cNvPr>
          <p:cNvSpPr txBox="1"/>
          <p:nvPr/>
        </p:nvSpPr>
        <p:spPr>
          <a:xfrm>
            <a:off x="362400" y="692696"/>
            <a:ext cx="500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27-29 novembre 2024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F8766-4E32-345D-724E-F9208356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4CCE203-E16E-032A-F599-A72B5959C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575" y="1879705"/>
            <a:ext cx="7772400" cy="541183"/>
          </a:xfrm>
        </p:spPr>
        <p:txBody>
          <a:bodyPr/>
          <a:lstStyle/>
          <a:p>
            <a:r>
              <a:rPr lang="fr-FR" sz="2800" dirty="0"/>
              <a:t>Ecluse et visite concernées</a:t>
            </a:r>
            <a:endParaRPr lang="fr-FR" sz="2000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ACD7D58-3482-56FE-87AD-6B27BE9C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3600" dirty="0"/>
              <a:t>Notation VTA d’une écluse 20/06/23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DFF5FB9-5ECF-7038-CFE0-7B68D12AA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450584"/>
            <a:ext cx="5742384" cy="39119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E15D4D1-0EA2-FA13-CFD0-2F312E9BB4A4}"/>
              </a:ext>
            </a:extLst>
          </p:cNvPr>
          <p:cNvSpPr txBox="1"/>
          <p:nvPr/>
        </p:nvSpPr>
        <p:spPr>
          <a:xfrm>
            <a:off x="1313296" y="6453925"/>
            <a:ext cx="746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Conception Plan d’Action Ecluse</a:t>
            </a:r>
          </a:p>
        </p:txBody>
      </p:sp>
    </p:spTree>
    <p:extLst>
      <p:ext uri="{BB962C8B-B14F-4D97-AF65-F5344CB8AC3E}">
        <p14:creationId xmlns:p14="http://schemas.microsoft.com/office/powerpoint/2010/main" val="101470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296BA-0D3B-86D3-56E2-8CAB71473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BAA2769-A2E3-305B-E8BC-91FE3A55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619199"/>
          </a:xfrm>
        </p:spPr>
        <p:txBody>
          <a:bodyPr/>
          <a:lstStyle/>
          <a:p>
            <a:r>
              <a:rPr lang="fr-FR" sz="2800" dirty="0"/>
              <a:t>Détail de la notation (parties et groupes)</a:t>
            </a:r>
            <a:endParaRPr lang="fr-FR" sz="2000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2C601CA-F7DC-88C6-C433-34F6BF0A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3600" dirty="0"/>
              <a:t>Notation VTA d’une écluse 20/06/23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ADE760A-3342-D6A6-3652-A8F018ED3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04" y="2967763"/>
            <a:ext cx="8100392" cy="250665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CA50533-41C1-A1DF-47F6-79563A8747E9}"/>
              </a:ext>
            </a:extLst>
          </p:cNvPr>
          <p:cNvSpPr txBox="1"/>
          <p:nvPr/>
        </p:nvSpPr>
        <p:spPr>
          <a:xfrm>
            <a:off x="1259632" y="6289160"/>
            <a:ext cx="746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Conception Plan d’Action Ecluse</a:t>
            </a:r>
          </a:p>
        </p:txBody>
      </p:sp>
    </p:spTree>
    <p:extLst>
      <p:ext uri="{BB962C8B-B14F-4D97-AF65-F5344CB8AC3E}">
        <p14:creationId xmlns:p14="http://schemas.microsoft.com/office/powerpoint/2010/main" val="2996335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46D12-8970-783D-01B3-8122C839B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E8F2370-F48C-57D6-0E5B-94BB26192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952836"/>
            <a:ext cx="5040560" cy="504055"/>
          </a:xfrm>
        </p:spPr>
        <p:txBody>
          <a:bodyPr/>
          <a:lstStyle/>
          <a:p>
            <a:r>
              <a:rPr lang="fr-FR" sz="2400" dirty="0"/>
              <a:t>Action post-visite prescrite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138B276-CE3F-F31F-C119-2E4A02466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3600" dirty="0"/>
              <a:t>Notation VTA d’une écluse 20/06/23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B7656F1-B1C6-C10A-79D4-BDAE81769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420888"/>
            <a:ext cx="5976664" cy="36678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E296054-B2BC-5E5D-079B-D1824502A2EA}"/>
              </a:ext>
            </a:extLst>
          </p:cNvPr>
          <p:cNvSpPr txBox="1"/>
          <p:nvPr/>
        </p:nvSpPr>
        <p:spPr>
          <a:xfrm>
            <a:off x="1259632" y="6289160"/>
            <a:ext cx="746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Conception Plan d’Action Ecluse</a:t>
            </a:r>
          </a:p>
        </p:txBody>
      </p:sp>
    </p:spTree>
    <p:extLst>
      <p:ext uri="{BB962C8B-B14F-4D97-AF65-F5344CB8AC3E}">
        <p14:creationId xmlns:p14="http://schemas.microsoft.com/office/powerpoint/2010/main" val="2111219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CF84A-7243-CAD6-E41A-501D7ABD8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9167BFE-DF6E-5382-5414-3C0F46F1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3280115"/>
            <a:ext cx="2736304" cy="448565"/>
          </a:xfrm>
        </p:spPr>
        <p:txBody>
          <a:bodyPr/>
          <a:lstStyle/>
          <a:p>
            <a:r>
              <a:rPr lang="fr-FR" sz="2400" dirty="0"/>
              <a:t>Action post-visite terminée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33F8F0B-C15F-C30C-0ABA-E229ACD49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3600" dirty="0"/>
              <a:t>Notation Travaux Post-VTA 21/06/24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413262A-E68F-62F4-D002-9A9A514A1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863664"/>
            <a:ext cx="5203619" cy="42930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A714113-31D1-FA34-44E2-440B94801215}"/>
              </a:ext>
            </a:extLst>
          </p:cNvPr>
          <p:cNvSpPr txBox="1"/>
          <p:nvPr/>
        </p:nvSpPr>
        <p:spPr>
          <a:xfrm>
            <a:off x="1184050" y="6344024"/>
            <a:ext cx="746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Suivi Plan d’Action Ecluse</a:t>
            </a:r>
          </a:p>
        </p:txBody>
      </p:sp>
    </p:spTree>
    <p:extLst>
      <p:ext uri="{BB962C8B-B14F-4D97-AF65-F5344CB8AC3E}">
        <p14:creationId xmlns:p14="http://schemas.microsoft.com/office/powerpoint/2010/main" val="3903245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0C457-8D8E-7CF6-EE8F-2CA392D85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69BE9203-7AF3-8645-FFD7-FAE5F0B89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3600" dirty="0"/>
              <a:t>Notation Travaux Post-VTA 21/06/24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8CC61F0-48C8-17D9-654B-D10396C3A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982897"/>
            <a:ext cx="4192559" cy="4182407"/>
          </a:xfrm>
          <a:prstGeom prst="rect">
            <a:avLst/>
          </a:prstGeom>
        </p:spPr>
      </p:pic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09F23412-6454-E06B-31B5-8BC25BA5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780928"/>
            <a:ext cx="2376264" cy="1368152"/>
          </a:xfrm>
        </p:spPr>
        <p:txBody>
          <a:bodyPr/>
          <a:lstStyle/>
          <a:p>
            <a:r>
              <a:rPr lang="fr-FR" sz="2400" dirty="0"/>
              <a:t>Notation Post-TRAVAUX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CCB5F1C-6393-FEF8-3278-AF5D8C918F9D}"/>
              </a:ext>
            </a:extLst>
          </p:cNvPr>
          <p:cNvSpPr txBox="1"/>
          <p:nvPr/>
        </p:nvSpPr>
        <p:spPr>
          <a:xfrm>
            <a:off x="1259632" y="6289160"/>
            <a:ext cx="746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Suivi Plan d’Action Ecluse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228FAD6-3BE3-EF9B-0048-2B94CC192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24485"/>
            <a:ext cx="9144000" cy="180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7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8084F-D31C-41C1-03AA-C38D6A381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DA0CB41D-67E0-5CF8-5EAF-F6000A90D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3600" dirty="0"/>
              <a:t>Plan d’actions post-visite Digue 2023</a:t>
            </a:r>
          </a:p>
        </p:txBody>
      </p:sp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BD993A9C-8E1E-DE70-041C-5BE2331C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132856"/>
            <a:ext cx="4752528" cy="576064"/>
          </a:xfrm>
        </p:spPr>
        <p:txBody>
          <a:bodyPr/>
          <a:lstStyle/>
          <a:p>
            <a:r>
              <a:rPr lang="fr-FR" sz="2400" dirty="0"/>
              <a:t>Des coûts à préciser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17805AE-933A-446A-0788-FD041520ADD4}"/>
              </a:ext>
            </a:extLst>
          </p:cNvPr>
          <p:cNvSpPr txBox="1"/>
          <p:nvPr/>
        </p:nvSpPr>
        <p:spPr>
          <a:xfrm>
            <a:off x="1259632" y="6289160"/>
            <a:ext cx="746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Plan d’Action Digue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A6CF18F-7354-98A0-093F-2A4FBA333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0" y="3165376"/>
            <a:ext cx="8783960" cy="173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61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C9A5F-6C35-B113-BC9B-6F90B8A44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67B16FC-028E-F2B7-DDCF-16710636D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3600" dirty="0"/>
              <a:t>Plan d’actions post-visite Ecluse 2023</a:t>
            </a:r>
          </a:p>
        </p:txBody>
      </p:sp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BDB7A60C-65AF-CF3B-3866-704C71897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132856"/>
            <a:ext cx="4752528" cy="576064"/>
          </a:xfrm>
        </p:spPr>
        <p:txBody>
          <a:bodyPr/>
          <a:lstStyle/>
          <a:p>
            <a:r>
              <a:rPr lang="fr-FR" sz="2400" dirty="0"/>
              <a:t>Des coûts à préciser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811C363-C06B-5F93-CF53-68E5AEBD4E81}"/>
              </a:ext>
            </a:extLst>
          </p:cNvPr>
          <p:cNvSpPr txBox="1"/>
          <p:nvPr/>
        </p:nvSpPr>
        <p:spPr>
          <a:xfrm>
            <a:off x="1259632" y="6289160"/>
            <a:ext cx="746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Plan d’Action Ecluse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0838A1C-4507-D271-DC56-C289B53E9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92" y="3179088"/>
            <a:ext cx="8316416" cy="156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1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Plan présentation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>
            <a:normAutofit/>
          </a:bodyPr>
          <a:lstStyle/>
          <a:p>
            <a:r>
              <a:rPr lang="fr-FR" dirty="0"/>
              <a:t>Sur une Digue puis une Ecluse</a:t>
            </a:r>
          </a:p>
          <a:p>
            <a:pPr lvl="1"/>
            <a:r>
              <a:rPr lang="fr-FR" dirty="0"/>
              <a:t>Conception Plan d’Action</a:t>
            </a:r>
          </a:p>
          <a:p>
            <a:pPr lvl="1"/>
            <a:r>
              <a:rPr lang="fr-FR" dirty="0"/>
              <a:t>Suivi Plan d’Action</a:t>
            </a:r>
          </a:p>
          <a:p>
            <a:r>
              <a:rPr lang="fr-FR" dirty="0"/>
              <a:t>Sur l’année 2023 </a:t>
            </a:r>
          </a:p>
          <a:p>
            <a:pPr lvl="1"/>
            <a:r>
              <a:rPr lang="fr-FR" dirty="0"/>
              <a:t>Conception Plan d’Action</a:t>
            </a:r>
          </a:p>
          <a:p>
            <a:pPr lvl="1"/>
            <a:r>
              <a:rPr lang="fr-FR" dirty="0"/>
              <a:t>Suivi Plan d’Action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C6546FA-C001-4DB2-2266-8A028E2DC22C}"/>
              </a:ext>
            </a:extLst>
          </p:cNvPr>
          <p:cNvSpPr txBox="1"/>
          <p:nvPr/>
        </p:nvSpPr>
        <p:spPr>
          <a:xfrm>
            <a:off x="1259632" y="6289160"/>
            <a:ext cx="746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Conception Plan d’Action Digue</a:t>
            </a:r>
          </a:p>
        </p:txBody>
      </p:sp>
    </p:spTree>
    <p:extLst>
      <p:ext uri="{BB962C8B-B14F-4D97-AF65-F5344CB8AC3E}">
        <p14:creationId xmlns:p14="http://schemas.microsoft.com/office/powerpoint/2010/main" val="862545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10301-E022-D048-9054-2990BB1CE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04B26F-3C24-5694-C756-B06CFDF64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Notation VTA d’une digue 15/03/23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F37CDEF-DDF9-8C5D-9163-4E0681375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575" y="1879705"/>
            <a:ext cx="7772400" cy="541183"/>
          </a:xfrm>
        </p:spPr>
        <p:txBody>
          <a:bodyPr/>
          <a:lstStyle/>
          <a:p>
            <a:r>
              <a:rPr lang="fr-FR" sz="2800" dirty="0"/>
              <a:t>Digue et visite concernées</a:t>
            </a:r>
            <a:endParaRPr lang="fr-FR" sz="2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0FEA0F7-2903-D3CE-3783-2CDEC8574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459896"/>
            <a:ext cx="6419477" cy="379025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D78C29E-FEDB-AF2C-B1D9-BDF178A97343}"/>
              </a:ext>
            </a:extLst>
          </p:cNvPr>
          <p:cNvSpPr txBox="1"/>
          <p:nvPr/>
        </p:nvSpPr>
        <p:spPr>
          <a:xfrm>
            <a:off x="1259632" y="6289160"/>
            <a:ext cx="746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Conception Plan d’Action Digue</a:t>
            </a:r>
          </a:p>
        </p:txBody>
      </p:sp>
    </p:spTree>
    <p:extLst>
      <p:ext uri="{BB962C8B-B14F-4D97-AF65-F5344CB8AC3E}">
        <p14:creationId xmlns:p14="http://schemas.microsoft.com/office/powerpoint/2010/main" val="3506362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0B427-8B67-C9C1-C7B6-DE283E858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6FD9B99-A481-0A36-6494-BA4404DEC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619199"/>
          </a:xfrm>
        </p:spPr>
        <p:txBody>
          <a:bodyPr/>
          <a:lstStyle/>
          <a:p>
            <a:r>
              <a:rPr lang="fr-FR" sz="2800" dirty="0"/>
              <a:t>Détail de la notation (parties et groupes)</a:t>
            </a:r>
            <a:endParaRPr lang="fr-FR" sz="2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9D45A00-5D93-77CF-9235-B00C575DA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212976"/>
            <a:ext cx="7961312" cy="1863441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0C2CAA47-DC3D-A68D-6683-D7BB3074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3600" dirty="0"/>
              <a:t>Notation VTA d’une digue 15/03/23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3678297-E9B4-989B-C3B0-E00CBFFA4E78}"/>
              </a:ext>
            </a:extLst>
          </p:cNvPr>
          <p:cNvSpPr txBox="1"/>
          <p:nvPr/>
        </p:nvSpPr>
        <p:spPr>
          <a:xfrm>
            <a:off x="1259632" y="6289160"/>
            <a:ext cx="746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Conception Plan d’Action Digue</a:t>
            </a:r>
          </a:p>
        </p:txBody>
      </p:sp>
    </p:spTree>
    <p:extLst>
      <p:ext uri="{BB962C8B-B14F-4D97-AF65-F5344CB8AC3E}">
        <p14:creationId xmlns:p14="http://schemas.microsoft.com/office/powerpoint/2010/main" val="43688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30E6E-5BA6-7AD2-33C2-3F0077498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8CC0302-A1F7-D2D3-248D-834C35C46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619199"/>
          </a:xfrm>
        </p:spPr>
        <p:txBody>
          <a:bodyPr/>
          <a:lstStyle/>
          <a:p>
            <a:r>
              <a:rPr lang="fr-FR" sz="2800" dirty="0"/>
              <a:t>Détail de la notation - Défauts relevés</a:t>
            </a:r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5145CF-A222-3A2E-B09E-73B559C67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712" y="2636912"/>
            <a:ext cx="6522475" cy="3456384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07AE0372-46DC-3365-D1AC-2756EBAF2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3600" dirty="0"/>
              <a:t>Notation VTA d’une digue 15/03/23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B8427EB-D7E8-E28B-17BE-B2F73947A681}"/>
              </a:ext>
            </a:extLst>
          </p:cNvPr>
          <p:cNvSpPr txBox="1"/>
          <p:nvPr/>
        </p:nvSpPr>
        <p:spPr>
          <a:xfrm>
            <a:off x="1259632" y="6289160"/>
            <a:ext cx="746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Conception Plan d’Action Digue</a:t>
            </a:r>
          </a:p>
        </p:txBody>
      </p:sp>
    </p:spTree>
    <p:extLst>
      <p:ext uri="{BB962C8B-B14F-4D97-AF65-F5344CB8AC3E}">
        <p14:creationId xmlns:p14="http://schemas.microsoft.com/office/powerpoint/2010/main" val="391951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5DD4B-5D10-494A-73C6-46D50F94A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5B55F12-1DFC-7C64-B5E4-27329C724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564905"/>
            <a:ext cx="3168352" cy="936104"/>
          </a:xfrm>
        </p:spPr>
        <p:txBody>
          <a:bodyPr/>
          <a:lstStyle/>
          <a:p>
            <a:r>
              <a:rPr lang="fr-FR" sz="2400" dirty="0"/>
              <a:t>Action post-visite prescrite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4BFDFEC-D5CA-373D-F2B7-62288A441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628" y="2060848"/>
            <a:ext cx="4522797" cy="4129716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16950667-9FFF-B0B6-A5CC-853944EC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3600" dirty="0"/>
              <a:t>Notation VTA d’une digue 15/03/23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CFD61A9-9197-44E6-B741-F85A8A15DF50}"/>
              </a:ext>
            </a:extLst>
          </p:cNvPr>
          <p:cNvSpPr txBox="1"/>
          <p:nvPr/>
        </p:nvSpPr>
        <p:spPr>
          <a:xfrm>
            <a:off x="1259632" y="6289160"/>
            <a:ext cx="746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Conception Plan d’Action Digue</a:t>
            </a:r>
          </a:p>
        </p:txBody>
      </p:sp>
    </p:spTree>
    <p:extLst>
      <p:ext uri="{BB962C8B-B14F-4D97-AF65-F5344CB8AC3E}">
        <p14:creationId xmlns:p14="http://schemas.microsoft.com/office/powerpoint/2010/main" val="135779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662C2-DF8E-D4A6-9F36-0403C8AB8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0DC7A7C-8A1C-4EDD-6E1C-A95F44D02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564905"/>
            <a:ext cx="3168352" cy="936104"/>
          </a:xfrm>
        </p:spPr>
        <p:txBody>
          <a:bodyPr/>
          <a:lstStyle/>
          <a:p>
            <a:r>
              <a:rPr lang="fr-FR" sz="2400" dirty="0"/>
              <a:t>Action post-visite terminée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6A751C7-1A28-30C4-38BC-13CD6C08E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3600" dirty="0"/>
              <a:t>Notation Travaux Post-VTA 18/10/23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E69FC3F-B36C-EF88-A995-6BAE50033670}"/>
              </a:ext>
            </a:extLst>
          </p:cNvPr>
          <p:cNvSpPr txBox="1"/>
          <p:nvPr/>
        </p:nvSpPr>
        <p:spPr>
          <a:xfrm>
            <a:off x="1259632" y="6289160"/>
            <a:ext cx="746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Suivi Plan d’Action Digue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90CCB67-A105-44C5-6170-F523FF7D7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255" y="1988840"/>
            <a:ext cx="4752528" cy="41806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46806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145B0-A0F2-4F9A-53AE-FE25FB400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80368C7-E174-43F5-D2B1-497AB45AF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976636"/>
            <a:ext cx="6048672" cy="516260"/>
          </a:xfrm>
        </p:spPr>
        <p:txBody>
          <a:bodyPr/>
          <a:lstStyle/>
          <a:p>
            <a:r>
              <a:rPr lang="fr-FR" sz="2400" dirty="0"/>
              <a:t>Prestations réalisées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AE5F03A-DAF2-7D5C-4077-AB455FB8E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3600" dirty="0"/>
              <a:t>Notation Travaux Post-VTA 18/10/23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472A818-B876-B39B-D492-3AF90F2B5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487" y="2492896"/>
            <a:ext cx="7236296" cy="294265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A3F786D-E3A8-DC37-82F1-D94EC0B07874}"/>
              </a:ext>
            </a:extLst>
          </p:cNvPr>
          <p:cNvSpPr txBox="1"/>
          <p:nvPr/>
        </p:nvSpPr>
        <p:spPr>
          <a:xfrm>
            <a:off x="1259632" y="6289160"/>
            <a:ext cx="746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Suivi Plan d’Action Digue</a:t>
            </a:r>
          </a:p>
        </p:txBody>
      </p:sp>
    </p:spTree>
    <p:extLst>
      <p:ext uri="{BB962C8B-B14F-4D97-AF65-F5344CB8AC3E}">
        <p14:creationId xmlns:p14="http://schemas.microsoft.com/office/powerpoint/2010/main" val="1418726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B1489-B443-A0F8-B2C7-15C63CC08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D3C109F4-6582-759E-371C-185E2768E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780928"/>
            <a:ext cx="2376264" cy="1368152"/>
          </a:xfrm>
        </p:spPr>
        <p:txBody>
          <a:bodyPr/>
          <a:lstStyle/>
          <a:p>
            <a:r>
              <a:rPr lang="fr-FR" sz="2400" dirty="0"/>
              <a:t>Notation Post-TRAVAUX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2930004-9942-6CC8-FE0A-FF4DF3E54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3600" dirty="0"/>
              <a:t>Notation Travaux Post-VTA 18/10/23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0DD4D68-7DCC-C869-CC53-D14534F87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852048"/>
            <a:ext cx="4081080" cy="44371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BE7DA82-3FDC-B089-C07E-C58F0C0C4D0A}"/>
              </a:ext>
            </a:extLst>
          </p:cNvPr>
          <p:cNvSpPr txBox="1"/>
          <p:nvPr/>
        </p:nvSpPr>
        <p:spPr>
          <a:xfrm>
            <a:off x="1259632" y="6289160"/>
            <a:ext cx="746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Suivi Plan d’Action Digue</a:t>
            </a:r>
          </a:p>
        </p:txBody>
      </p:sp>
    </p:spTree>
    <p:extLst>
      <p:ext uri="{BB962C8B-B14F-4D97-AF65-F5344CB8AC3E}">
        <p14:creationId xmlns:p14="http://schemas.microsoft.com/office/powerpoint/2010/main" val="5220662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6d93d202-47fc-4405-873a-cab67cc5f1b2">false</MarketSpecific>
    <ApprovalStatus xmlns="6d93d202-47fc-4405-873a-cab67cc5f1b2">InProgress</ApprovalStatus>
    <LocComments xmlns="6d93d202-47fc-4405-873a-cab67cc5f1b2" xsi:nil="true"/>
    <DirectSourceMarket xmlns="6d93d202-47fc-4405-873a-cab67cc5f1b2">english</DirectSourceMarket>
    <ThumbnailAssetId xmlns="6d93d202-47fc-4405-873a-cab67cc5f1b2" xsi:nil="true"/>
    <PrimaryImageGen xmlns="6d93d202-47fc-4405-873a-cab67cc5f1b2">false</PrimaryImageGen>
    <LegacyData xmlns="6d93d202-47fc-4405-873a-cab67cc5f1b2" xsi:nil="true"/>
    <TPFriendlyName xmlns="6d93d202-47fc-4405-873a-cab67cc5f1b2" xsi:nil="true"/>
    <NumericId xmlns="6d93d202-47fc-4405-873a-cab67cc5f1b2" xsi:nil="true"/>
    <LocRecommendedHandoff xmlns="6d93d202-47fc-4405-873a-cab67cc5f1b2" xsi:nil="true"/>
    <BlockPublish xmlns="6d93d202-47fc-4405-873a-cab67cc5f1b2">false</BlockPublish>
    <BusinessGroup xmlns="6d93d202-47fc-4405-873a-cab67cc5f1b2" xsi:nil="true"/>
    <OpenTemplate xmlns="6d93d202-47fc-4405-873a-cab67cc5f1b2">false</OpenTemplate>
    <SourceTitle xmlns="6d93d202-47fc-4405-873a-cab67cc5f1b2" xsi:nil="true"/>
    <APEditor xmlns="6d93d202-47fc-4405-873a-cab67cc5f1b2">
      <UserInfo>
        <DisplayName/>
        <AccountId xsi:nil="true"/>
        <AccountType/>
      </UserInfo>
    </APEditor>
    <UALocComments xmlns="6d93d202-47fc-4405-873a-cab67cc5f1b2">2007 Template UpLeveling Do Not HandOff</UALocComments>
    <IntlLangReviewDate xmlns="6d93d202-47fc-4405-873a-cab67cc5f1b2" xsi:nil="true"/>
    <PublishStatusLookup xmlns="6d93d202-47fc-4405-873a-cab67cc5f1b2">
      <Value>479932</Value>
      <Value>479875</Value>
    </PublishStatusLookup>
    <ParentAssetId xmlns="6d93d202-47fc-4405-873a-cab67cc5f1b2" xsi:nil="true"/>
    <FeatureTagsTaxHTField0 xmlns="6d93d202-47fc-4405-873a-cab67cc5f1b2">
      <Terms xmlns="http://schemas.microsoft.com/office/infopath/2007/PartnerControls"/>
    </FeatureTagsTaxHTField0>
    <MachineTranslated xmlns="6d93d202-47fc-4405-873a-cab67cc5f1b2">false</MachineTranslated>
    <Providers xmlns="6d93d202-47fc-4405-873a-cab67cc5f1b2" xsi:nil="true"/>
    <OriginalSourceMarket xmlns="6d93d202-47fc-4405-873a-cab67cc5f1b2">english</OriginalSourceMarket>
    <APDescription xmlns="6d93d202-47fc-4405-873a-cab67cc5f1b2" xsi:nil="true"/>
    <ContentItem xmlns="6d93d202-47fc-4405-873a-cab67cc5f1b2" xsi:nil="true"/>
    <ClipArtFilename xmlns="6d93d202-47fc-4405-873a-cab67cc5f1b2" xsi:nil="true"/>
    <TPInstallLocation xmlns="6d93d202-47fc-4405-873a-cab67cc5f1b2" xsi:nil="true"/>
    <TimesCloned xmlns="6d93d202-47fc-4405-873a-cab67cc5f1b2" xsi:nil="true"/>
    <PublishTargets xmlns="6d93d202-47fc-4405-873a-cab67cc5f1b2">OfficeOnlineVNext,OfficeOnline</PublishTargets>
    <AcquiredFrom xmlns="6d93d202-47fc-4405-873a-cab67cc5f1b2">Internal MS</AcquiredFrom>
    <AssetStart xmlns="6d93d202-47fc-4405-873a-cab67cc5f1b2">2012-01-27T16:40:00+00:00</AssetStart>
    <FriendlyTitle xmlns="6d93d202-47fc-4405-873a-cab67cc5f1b2" xsi:nil="true"/>
    <Provider xmlns="6d93d202-47fc-4405-873a-cab67cc5f1b2" xsi:nil="true"/>
    <LastHandOff xmlns="6d93d202-47fc-4405-873a-cab67cc5f1b2" xsi:nil="true"/>
    <Manager xmlns="6d93d202-47fc-4405-873a-cab67cc5f1b2" xsi:nil="true"/>
    <UALocRecommendation xmlns="6d93d202-47fc-4405-873a-cab67cc5f1b2">Localize</UALocRecommendation>
    <ArtSampleDocs xmlns="6d93d202-47fc-4405-873a-cab67cc5f1b2" xsi:nil="true"/>
    <UACurrentWords xmlns="6d93d202-47fc-4405-873a-cab67cc5f1b2" xsi:nil="true"/>
    <TPClientViewer xmlns="6d93d202-47fc-4405-873a-cab67cc5f1b2" xsi:nil="true"/>
    <TemplateStatus xmlns="6d93d202-47fc-4405-873a-cab67cc5f1b2" xsi:nil="true"/>
    <ShowIn xmlns="6d93d202-47fc-4405-873a-cab67cc5f1b2">Show everywhere</ShowIn>
    <CSXHash xmlns="6d93d202-47fc-4405-873a-cab67cc5f1b2" xsi:nil="true"/>
    <Downloads xmlns="6d93d202-47fc-4405-873a-cab67cc5f1b2">0</Downloads>
    <VoteCount xmlns="6d93d202-47fc-4405-873a-cab67cc5f1b2" xsi:nil="true"/>
    <OOCacheId xmlns="6d93d202-47fc-4405-873a-cab67cc5f1b2" xsi:nil="true"/>
    <IsDeleted xmlns="6d93d202-47fc-4405-873a-cab67cc5f1b2">false</IsDeleted>
    <InternalTagsTaxHTField0 xmlns="6d93d202-47fc-4405-873a-cab67cc5f1b2">
      <Terms xmlns="http://schemas.microsoft.com/office/infopath/2007/PartnerControls"/>
    </InternalTagsTaxHTField0>
    <UANotes xmlns="6d93d202-47fc-4405-873a-cab67cc5f1b2">2003 to 2007 conversion</UANotes>
    <AssetExpire xmlns="6d93d202-47fc-4405-873a-cab67cc5f1b2">2035-01-01T08:00:00+00:00</AssetExpire>
    <CSXSubmissionMarket xmlns="6d93d202-47fc-4405-873a-cab67cc5f1b2" xsi:nil="true"/>
    <DSATActionTaken xmlns="6d93d202-47fc-4405-873a-cab67cc5f1b2" xsi:nil="true"/>
    <SubmitterId xmlns="6d93d202-47fc-4405-873a-cab67cc5f1b2" xsi:nil="true"/>
    <EditorialTags xmlns="6d93d202-47fc-4405-873a-cab67cc5f1b2" xsi:nil="true"/>
    <TPExecutable xmlns="6d93d202-47fc-4405-873a-cab67cc5f1b2" xsi:nil="true"/>
    <CSXSubmissionDate xmlns="6d93d202-47fc-4405-873a-cab67cc5f1b2" xsi:nil="true"/>
    <CSXUpdate xmlns="6d93d202-47fc-4405-873a-cab67cc5f1b2">false</CSXUpdate>
    <AssetType xmlns="6d93d202-47fc-4405-873a-cab67cc5f1b2">TP</AssetType>
    <ApprovalLog xmlns="6d93d202-47fc-4405-873a-cab67cc5f1b2" xsi:nil="true"/>
    <BugNumber xmlns="6d93d202-47fc-4405-873a-cab67cc5f1b2" xsi:nil="true"/>
    <OriginAsset xmlns="6d93d202-47fc-4405-873a-cab67cc5f1b2" xsi:nil="true"/>
    <TPComponent xmlns="6d93d202-47fc-4405-873a-cab67cc5f1b2" xsi:nil="true"/>
    <Milestone xmlns="6d93d202-47fc-4405-873a-cab67cc5f1b2" xsi:nil="true"/>
    <RecommendationsModifier xmlns="6d93d202-47fc-4405-873a-cab67cc5f1b2" xsi:nil="true"/>
    <Component xmlns="64acb2c5-0a2b-4bda-bd34-58e36cbb80d2" xsi:nil="true"/>
    <Description0 xmlns="64acb2c5-0a2b-4bda-bd34-58e36cbb80d2" xsi:nil="true"/>
    <AssetId xmlns="6d93d202-47fc-4405-873a-cab67cc5f1b2">TP102821058</AssetId>
    <PolicheckWords xmlns="6d93d202-47fc-4405-873a-cab67cc5f1b2" xsi:nil="true"/>
    <TPLaunchHelpLink xmlns="6d93d202-47fc-4405-873a-cab67cc5f1b2" xsi:nil="true"/>
    <IntlLocPriority xmlns="6d93d202-47fc-4405-873a-cab67cc5f1b2" xsi:nil="true"/>
    <TPApplication xmlns="6d93d202-47fc-4405-873a-cab67cc5f1b2" xsi:nil="true"/>
    <IntlLangReviewer xmlns="6d93d202-47fc-4405-873a-cab67cc5f1b2" xsi:nil="true"/>
    <HandoffToMSDN xmlns="6d93d202-47fc-4405-873a-cab67cc5f1b2" xsi:nil="true"/>
    <PlannedPubDate xmlns="6d93d202-47fc-4405-873a-cab67cc5f1b2" xsi:nil="true"/>
    <CrawlForDependencies xmlns="6d93d202-47fc-4405-873a-cab67cc5f1b2">false</CrawlForDependencies>
    <LocLastLocAttemptVersionLookup xmlns="6d93d202-47fc-4405-873a-cab67cc5f1b2">814368</LocLastLocAttemptVersionLookup>
    <TrustLevel xmlns="6d93d202-47fc-4405-873a-cab67cc5f1b2">1 Microsoft Managed Content</TrustLevel>
    <CampaignTagsTaxHTField0 xmlns="6d93d202-47fc-4405-873a-cab67cc5f1b2">
      <Terms xmlns="http://schemas.microsoft.com/office/infopath/2007/PartnerControls"/>
    </CampaignTagsTaxHTField0>
    <TPNamespace xmlns="6d93d202-47fc-4405-873a-cab67cc5f1b2" xsi:nil="true"/>
    <TaxCatchAll xmlns="6d93d202-47fc-4405-873a-cab67cc5f1b2"/>
    <IsSearchable xmlns="6d93d202-47fc-4405-873a-cab67cc5f1b2">false</IsSearchable>
    <TemplateTemplateType xmlns="6d93d202-47fc-4405-873a-cab67cc5f1b2">PowerPoint 12 Default</TemplateTemplateType>
    <Markets xmlns="6d93d202-47fc-4405-873a-cab67cc5f1b2"/>
    <IntlLangReview xmlns="6d93d202-47fc-4405-873a-cab67cc5f1b2">false</IntlLangReview>
    <UAProjectedTotalWords xmlns="6d93d202-47fc-4405-873a-cab67cc5f1b2" xsi:nil="true"/>
    <OutputCachingOn xmlns="6d93d202-47fc-4405-873a-cab67cc5f1b2">false</OutputCachingOn>
    <AverageRating xmlns="6d93d202-47fc-4405-873a-cab67cc5f1b2" xsi:nil="true"/>
    <APAuthor xmlns="6d93d202-47fc-4405-873a-cab67cc5f1b2">
      <UserInfo>
        <DisplayName/>
        <AccountId>2365</AccountId>
        <AccountType/>
      </UserInfo>
    </APAuthor>
    <TPCommandLine xmlns="6d93d202-47fc-4405-873a-cab67cc5f1b2" xsi:nil="true"/>
    <LocManualTestRequired xmlns="6d93d202-47fc-4405-873a-cab67cc5f1b2">false</LocManualTestRequired>
    <TPAppVersion xmlns="6d93d202-47fc-4405-873a-cab67cc5f1b2" xsi:nil="true"/>
    <EditorialStatus xmlns="6d93d202-47fc-4405-873a-cab67cc5f1b2" xsi:nil="true"/>
    <LastModifiedDateTime xmlns="6d93d202-47fc-4405-873a-cab67cc5f1b2" xsi:nil="true"/>
    <TPLaunchHelpLinkType xmlns="6d93d202-47fc-4405-873a-cab67cc5f1b2">Template</TPLaunchHelpLinkType>
    <OriginalRelease xmlns="6d93d202-47fc-4405-873a-cab67cc5f1b2">14</OriginalRelease>
    <ScenarioTagsTaxHTField0 xmlns="6d93d202-47fc-4405-873a-cab67cc5f1b2">
      <Terms xmlns="http://schemas.microsoft.com/office/infopath/2007/PartnerControls"/>
    </ScenarioTagsTaxHTField0>
    <LocalizationTagsTaxHTField0 xmlns="6d93d202-47fc-4405-873a-cab67cc5f1b2">
      <Terms xmlns="http://schemas.microsoft.com/office/infopath/2007/PartnerControls"/>
    </LocalizationTagsTaxHTField0>
    <LocMarketGroupTiers2 xmlns="6d93d202-47fc-4405-873a-cab67cc5f1b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C1CBE3-6149-442B-BAF2-5FA9A69D79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709F82-DF92-4534-8828-241D478DD3DC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customXml/itemProps3.xml><?xml version="1.0" encoding="utf-8"?>
<ds:datastoreItem xmlns:ds="http://schemas.openxmlformats.org/officeDocument/2006/customXml" ds:itemID="{F01F4D33-A420-48E3-AA38-BBFE61060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la formation du personnel</Template>
  <TotalTime>3</TotalTime>
  <Words>232</Words>
  <Application>Microsoft Office PowerPoint</Application>
  <PresentationFormat>Affichage à l'écran (4:3)</PresentationFormat>
  <Paragraphs>58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Tahoma</vt:lpstr>
      <vt:lpstr>Wingdings</vt:lpstr>
      <vt:lpstr>Blends</vt:lpstr>
      <vt:lpstr>La conception et le suivi des plans d'action consécutifs aux visites</vt:lpstr>
      <vt:lpstr>Plan présentation</vt:lpstr>
      <vt:lpstr>Notation VTA d’une digue 15/03/23</vt:lpstr>
      <vt:lpstr>Notation VTA d’une digue 15/03/23</vt:lpstr>
      <vt:lpstr>Notation VTA d’une digue 15/03/23</vt:lpstr>
      <vt:lpstr>Notation VTA d’une digue 15/03/23</vt:lpstr>
      <vt:lpstr>Notation Travaux Post-VTA 18/10/23</vt:lpstr>
      <vt:lpstr>Notation Travaux Post-VTA 18/10/23</vt:lpstr>
      <vt:lpstr>Notation Travaux Post-VTA 18/10/23</vt:lpstr>
      <vt:lpstr>Notation VTA d’une écluse 20/06/23</vt:lpstr>
      <vt:lpstr>Notation VTA d’une écluse 20/06/23</vt:lpstr>
      <vt:lpstr>Notation VTA d’une écluse 20/06/23</vt:lpstr>
      <vt:lpstr>Notation Travaux Post-VTA 21/06/24</vt:lpstr>
      <vt:lpstr>Notation Travaux Post-VTA 21/06/24</vt:lpstr>
      <vt:lpstr>Plan d’actions post-visite Digue 2023</vt:lpstr>
      <vt:lpstr>Plan d’actions post-visite Ecluse 2023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du personnel</dc:title>
  <dc:subject/>
  <dc:creator>Valerie Cambert</dc:creator>
  <cp:keywords/>
  <dc:description/>
  <cp:lastModifiedBy>Valerie Cambert</cp:lastModifiedBy>
  <cp:revision>43</cp:revision>
  <dcterms:created xsi:type="dcterms:W3CDTF">2024-04-05T09:51:38Z</dcterms:created>
  <dcterms:modified xsi:type="dcterms:W3CDTF">2024-11-27T18:24:53Z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TC010130221036</vt:lpwstr>
  </property>
  <property fmtid="{D5CDD505-2E9C-101B-9397-08002B2CF9AE}" pid="3" name="InternalTags">
    <vt:lpwstr/>
  </property>
  <property fmtid="{D5CDD505-2E9C-101B-9397-08002B2CF9AE}" pid="4" name="ContentTypeId">
    <vt:lpwstr>0x01010069924D1ECC420D47A2456556BC94F7370400BDF4491DEA4973499845289601F88B9F</vt:lpwstr>
  </property>
  <property fmtid="{D5CDD505-2E9C-101B-9397-08002B2CF9AE}" pid="5" name="LocalizationTags">
    <vt:lpwstr/>
  </property>
  <property fmtid="{D5CDD505-2E9C-101B-9397-08002B2CF9AE}" pid="6" name="Feature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9712200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