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8153400" cy="1462088"/>
          </a:xfrm>
        </p:spPr>
        <p:txBody>
          <a:bodyPr/>
          <a:lstStyle/>
          <a:p>
            <a:r>
              <a:rPr lang="fr-FR" sz="3600" dirty="0"/>
              <a:t>Les prescriptions des visites dans le workflow Infra-Visites-Défauts-Actions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Mercredi 27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A90FA-7CB8-3C2B-301D-C834FDB1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A6CF5-049C-DA05-CB4B-8779F2A0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1CADA8-F0ED-66AD-9A47-37D94E7DC385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date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865C1C-918E-8F5A-8E33-43587680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14" y="2276872"/>
            <a:ext cx="7236296" cy="36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6C3AB-72CD-9656-225C-1A1FECF6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FBDC1-2E3D-C67C-D5EB-0A027C3B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C4EF04-273A-1CA7-BB03-984ABD1C692D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année et par nature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E48CFB-2521-3AC8-DA6D-C4554FA7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348880"/>
            <a:ext cx="7236296" cy="37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420FA-2B92-71A3-7B86-6A937B65B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37355-44EB-F81C-2E11-4BA2D5BF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C6C10E-4BD6-4F1F-5EC7-3A4783B9D0D4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Workflow associé à une prestation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BEE5E6-1193-E108-0A5F-7829E3FA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74" y="2060848"/>
            <a:ext cx="7164288" cy="370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B0CE-2784-77CC-AC6D-5007681F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08C97-42C1-6E95-F0DC-37E144F8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8D9BCB-014D-1DFF-861B-4C7DB16A0048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Visite associée à la prestation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DE43F4-F3C5-896D-9E71-0D481F1C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132856"/>
            <a:ext cx="7092280" cy="39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DF55-1A05-CAAB-618F-7921E704F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96E97-CAEB-C46E-1262-E7028251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C0CE36-8C82-0349-FE42-ED0FDF09A5D9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date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FB7798-CF51-8DA1-35E8-C67617AD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276872"/>
            <a:ext cx="7020272" cy="3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B41EF-52C1-8242-C993-26EE2E6F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06D2A-2B1F-ACAF-AE8B-EEB3C839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45B267-964A-00D5-C1AF-89E44C874BAA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année et par nature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DA4C01-A0D2-7184-7F56-6C3E221B8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76872"/>
            <a:ext cx="7236296" cy="36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C2AA0-5F09-9356-35C0-35184190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73912-584D-6447-F839-69544D8E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914E74-E15B-7F4D-E2A9-67B19900C96E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Workflow associé à une prestation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840E67-1E93-06F3-1518-BE6D94C9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7308304" cy="37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11D91-A3BF-7A7D-9368-8DAD88A7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A754D-5F59-60D9-3083-0677D9A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2575CF-9A78-0AB3-0E61-4CCBE095E04D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Visite associée à la prestation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51ABAB-254F-BF3A-AC47-A8D37938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196096"/>
            <a:ext cx="7164288" cy="39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date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8A930E-8E4F-1409-9F62-A93FEDE0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7524328" cy="37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18B0-0671-9C17-C4C2-4EEE63107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A5D14-9C79-1E59-6E44-DA07CCA2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F548A8-F5BC-44D7-0E0F-39314E81FC44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année et par nature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0DEA10-2029-E175-7BB6-C814252C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76872"/>
            <a:ext cx="7380312" cy="35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5360-5459-5AD0-CD31-67FD65C6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81B4B-1720-6C5D-C815-8F04D785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B1469D-F655-78AF-3C9D-CFC1F526D1F0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Workflow associé à une prestation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49D6B2-D449-A7AF-50C5-294EAD418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9" y="2037804"/>
            <a:ext cx="7343800" cy="40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8CFB-CAE4-A43E-D0CE-FC7785DA9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24410-A7D2-EDE5-E9E3-3E33A1BA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FD8867-E45E-275E-8AB1-E6E1D0F5629C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Visite associée à la prestation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ECDBBA-E9C2-3341-C2AE-03456FA23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1988840"/>
            <a:ext cx="7271792" cy="40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F53E1-9045-6318-1872-E402B9997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BA5CC-6297-926F-83A6-3DEC2AAF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E9CBC8-03A8-FBE1-F8B7-C99881704E01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date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DF25AD-01FA-29D0-9607-EAEBD1DE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7236296" cy="37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1931-248E-D074-ED76-A9ED6588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2D524-6027-9FD0-40A4-7AC8845F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 (2)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E2858-D461-7085-AFD6-309C3507F8A7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prescriptions par année et par nature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51BEFF-59B6-F9F9-B530-24294443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204864"/>
            <a:ext cx="7236296" cy="36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4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C4889-EEC5-3B21-CA9E-E3D2CD11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F110E-343F-BBAF-B8ED-BBE7D295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AAAB2A-4840-03C3-AE77-730042764BCB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Workflow associé à une prestation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308709-1CBB-0493-FDF3-FCD27C85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62" y="2276872"/>
            <a:ext cx="7452320" cy="36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3818-54C1-E4A0-4237-9614D636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E84B1-5168-D635-26CD-B0DDC8BE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workflow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050916-A98F-CD05-6239-247261CC6605}"/>
              </a:ext>
            </a:extLst>
          </p:cNvPr>
          <p:cNvSpPr txBox="1"/>
          <p:nvPr/>
        </p:nvSpPr>
        <p:spPr>
          <a:xfrm>
            <a:off x="3851920" y="6150660"/>
            <a:ext cx="50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Visite associée à la prestation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EFD9FA-8B9A-76CE-2F2C-BB42E617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6876256" cy="38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005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1</TotalTime>
  <Words>164</Words>
  <Application>Microsoft Office PowerPoint</Application>
  <PresentationFormat>Affichage à l'écran (4:3)</PresentationFormat>
  <Paragraphs>40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Blends</vt:lpstr>
      <vt:lpstr>Les prescriptions des visites dans le workflow Infra-Visites-Défauts-Actions </vt:lpstr>
      <vt:lpstr>Les prescriptions (1)</vt:lpstr>
      <vt:lpstr>Les prescriptions (2)</vt:lpstr>
      <vt:lpstr>Le workflow</vt:lpstr>
      <vt:lpstr>Le workflow</vt:lpstr>
      <vt:lpstr>Les prescriptions (1)</vt:lpstr>
      <vt:lpstr>Les prescriptions (2)</vt:lpstr>
      <vt:lpstr>Le workflow</vt:lpstr>
      <vt:lpstr>Le workflow</vt:lpstr>
      <vt:lpstr>Les prescriptions (1)</vt:lpstr>
      <vt:lpstr>Les prescriptions (2)</vt:lpstr>
      <vt:lpstr>Le workflow</vt:lpstr>
      <vt:lpstr>Le workflow</vt:lpstr>
      <vt:lpstr>Les prescriptions (1)</vt:lpstr>
      <vt:lpstr>Les prescriptions (2)</vt:lpstr>
      <vt:lpstr>Le workflow</vt:lpstr>
      <vt:lpstr>Le workflow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40</cp:revision>
  <dcterms:created xsi:type="dcterms:W3CDTF">2024-04-05T09:51:38Z</dcterms:created>
  <dcterms:modified xsi:type="dcterms:W3CDTF">2024-11-27T07:14:51Z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