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58" r:id="rId7"/>
    <p:sldId id="259" r:id="rId8"/>
    <p:sldId id="261" r:id="rId9"/>
    <p:sldId id="270" r:id="rId10"/>
    <p:sldId id="271" r:id="rId11"/>
    <p:sldId id="272" r:id="rId12"/>
    <p:sldId id="273" r:id="rId13"/>
    <p:sldId id="260" r:id="rId14"/>
    <p:sldId id="269" r:id="rId15"/>
    <p:sldId id="262" r:id="rId16"/>
    <p:sldId id="265" r:id="rId17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B749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4" autoAdjust="0"/>
    <p:restoredTop sz="94600" autoAdjust="0"/>
  </p:normalViewPr>
  <p:slideViewPr>
    <p:cSldViewPr>
      <p:cViewPr varScale="1">
        <p:scale>
          <a:sx n="84" d="100"/>
          <a:sy n="84" d="100"/>
        </p:scale>
        <p:origin x="11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B03C915C-FECE-45FD-A065-52EBAF078A5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3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16/07/96</a:t>
            </a:r>
            <a:endParaRPr lang="en-US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126296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16/07/96</a:t>
            </a:r>
            <a:endParaRPr lang="en-US" sz="1200" i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##</a:t>
            </a:r>
            <a:endParaRPr lang="en-US" sz="1200" i="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Modifiez le style des sous-titres du masque</a:t>
            </a:r>
            <a:endParaRPr lang="en-US" noProof="0" dirty="0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1C0BE46-DD30-72FA-D90B-08489817C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19" y="120101"/>
            <a:ext cx="2851949" cy="1523582"/>
          </a:xfrm>
          <a:prstGeom prst="rect">
            <a:avLst/>
          </a:prstGeom>
        </p:spPr>
      </p:pic>
      <p:pic>
        <p:nvPicPr>
          <p:cNvPr id="5" name="Image 4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F4D2CC73-5297-CEDD-42CE-6BDE7F170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12398" r="7596" b="25495"/>
          <a:stretch/>
        </p:blipFill>
        <p:spPr>
          <a:xfrm>
            <a:off x="243910" y="5627678"/>
            <a:ext cx="1817231" cy="913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9538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9ED1CC-5D50-49AE-91C0-3DB1858223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45A627-449F-4E8B-9272-A29378C67BE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E78B3F-359C-4EC0-B3D0-460938BA80A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DA64B5-1E89-4230-BD4D-3DF416E0A98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8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D37B32-7DFE-4276-B48F-6D615B6A317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8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8FAC51-DB8F-4653-9339-768FB043CD1A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3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EF2709-F7A6-4730-85C4-7B8FB20ADD5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9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CC41EA-8EBD-4988-8D4F-DD8E3DD0D81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6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 style du titre du masque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Cliquer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15A0467-08D2-42F9-1934-ADF739393FB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" y="6268080"/>
            <a:ext cx="923931" cy="4935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Formation OASIS-OKAPI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1 : </a:t>
            </a:r>
            <a:r>
              <a:rPr lang="da-DK" dirty="0"/>
              <a:t>Administration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16C8F75-A8B2-685C-5739-A02E9C9C3D3F}"/>
              </a:ext>
            </a:extLst>
          </p:cNvPr>
          <p:cNvSpPr txBox="1"/>
          <p:nvPr/>
        </p:nvSpPr>
        <p:spPr>
          <a:xfrm>
            <a:off x="5148064" y="620184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Lundi 8 avril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0EC31C-3EC8-B9CE-94E4-E0980C6E0992}"/>
              </a:ext>
            </a:extLst>
          </p:cNvPr>
          <p:cNvSpPr txBox="1"/>
          <p:nvPr/>
        </p:nvSpPr>
        <p:spPr>
          <a:xfrm>
            <a:off x="362400" y="692696"/>
            <a:ext cx="500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Département de Seine-Maritime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fr-FR" dirty="0"/>
              <a:t>La gestion des utilisateurs</a:t>
            </a:r>
            <a:endParaRPr lang="en-US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69F06499-20E2-4F55-31DB-4DA93359F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Association d’un login utilisateur à un profil défini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E92D14-0DBC-3C11-C223-10703591EBB1}"/>
              </a:ext>
            </a:extLst>
          </p:cNvPr>
          <p:cNvSpPr txBox="1"/>
          <p:nvPr/>
        </p:nvSpPr>
        <p:spPr>
          <a:xfrm>
            <a:off x="5220072" y="6289160"/>
            <a:ext cx="350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login « </a:t>
            </a:r>
            <a:r>
              <a:rPr lang="fr-FR" b="1" dirty="0" err="1">
                <a:solidFill>
                  <a:srgbClr val="76B749"/>
                </a:solidFill>
              </a:rPr>
              <a:t>matthieu.heitz</a:t>
            </a:r>
            <a:r>
              <a:rPr lang="fr-FR" b="1" dirty="0">
                <a:solidFill>
                  <a:srgbClr val="76B749"/>
                </a:solidFill>
              </a:rPr>
              <a:t> »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4EA7BF-E5E4-2BAA-5F95-292033243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04" y="3645024"/>
            <a:ext cx="8100392" cy="145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848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E3B6568-5FD6-2311-06E2-65D1A8F72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39" y="764704"/>
            <a:ext cx="877512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5301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  <a:noFill/>
          <a:ln/>
        </p:spPr>
        <p:txBody>
          <a:bodyPr lIns="92075" tIns="46037" rIns="92075" bIns="46037" anchor="ctr"/>
          <a:lstStyle/>
          <a:p>
            <a:r>
              <a:rPr lang="en-US" dirty="0"/>
              <a:t>Les </a:t>
            </a:r>
            <a:r>
              <a:rPr lang="en-US" dirty="0" err="1"/>
              <a:t>greffons</a:t>
            </a:r>
            <a:r>
              <a:rPr lang="en-US" dirty="0"/>
              <a:t> d’un </a:t>
            </a:r>
            <a:r>
              <a:rPr lang="en-US" dirty="0" err="1"/>
              <a:t>profil</a:t>
            </a:r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E92D14-0DBC-3C11-C223-10703591EBB1}"/>
              </a:ext>
            </a:extLst>
          </p:cNvPr>
          <p:cNvSpPr txBox="1"/>
          <p:nvPr/>
        </p:nvSpPr>
        <p:spPr>
          <a:xfrm>
            <a:off x="4716016" y="6289160"/>
            <a:ext cx="401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Administration OASIS-OKAPI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3ED0F8E-D59D-DE20-A69B-760DB23F1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2564904"/>
            <a:ext cx="834812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59161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en-US" dirty="0"/>
              <a:t>Les </a:t>
            </a:r>
            <a:r>
              <a:rPr lang="fr-FR" dirty="0"/>
              <a:t>autorisations d’accès aux données d’un login</a:t>
            </a:r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E92D14-0DBC-3C11-C223-10703591EBB1}"/>
              </a:ext>
            </a:extLst>
          </p:cNvPr>
          <p:cNvSpPr txBox="1"/>
          <p:nvPr/>
        </p:nvSpPr>
        <p:spPr>
          <a:xfrm>
            <a:off x="4355976" y="6289160"/>
            <a:ext cx="437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Administration OASIS-OKAPI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4E3D5E2-94D1-9E9E-49D3-E756C0804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444" y="2604972"/>
            <a:ext cx="4563112" cy="16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3567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en-US" dirty="0"/>
              <a:t>Administration OASIS-OKAPI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fr-FR" dirty="0"/>
              <a:t>L’interface OASIS-Admin-Advanced. </a:t>
            </a:r>
            <a:endParaRPr lang="en-US" dirty="0"/>
          </a:p>
          <a:p>
            <a:r>
              <a:rPr lang="fr-FR" dirty="0"/>
              <a:t>La gestion des utilisateurs. </a:t>
            </a:r>
          </a:p>
          <a:p>
            <a:pPr lvl="1"/>
            <a:r>
              <a:rPr lang="fr-FR" dirty="0"/>
              <a:t>Les profils. </a:t>
            </a:r>
          </a:p>
          <a:p>
            <a:pPr lvl="1"/>
            <a:r>
              <a:rPr lang="fr-FR" dirty="0"/>
              <a:t>Les logins.</a:t>
            </a:r>
          </a:p>
          <a:p>
            <a:r>
              <a:rPr lang="fr-FR" dirty="0"/>
              <a:t>Les greffons.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E92D14-0DBC-3C11-C223-10703591EBB1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Administration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en-US" dirty="0"/>
              <a:t>Administration OASIS-OKAPI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fr-FR" dirty="0"/>
              <a:t>Le paramétrage des onglets. </a:t>
            </a:r>
          </a:p>
          <a:p>
            <a:r>
              <a:rPr lang="fr-FR" dirty="0"/>
              <a:t>Les autorisations d’accès aux données. </a:t>
            </a:r>
          </a:p>
          <a:p>
            <a:pPr lvl="1"/>
            <a:r>
              <a:rPr lang="fr-FR" dirty="0"/>
              <a:t>En écriture. </a:t>
            </a:r>
          </a:p>
          <a:p>
            <a:pPr lvl="1"/>
            <a:r>
              <a:rPr lang="fr-FR" dirty="0"/>
              <a:t>En lecture.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E92D14-0DBC-3C11-C223-10703591EBB1}"/>
              </a:ext>
            </a:extLst>
          </p:cNvPr>
          <p:cNvSpPr txBox="1"/>
          <p:nvPr/>
        </p:nvSpPr>
        <p:spPr>
          <a:xfrm>
            <a:off x="5796136" y="6289160"/>
            <a:ext cx="293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92956083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en-US" sz="3600" dirty="0"/>
              <a:t>L’</a:t>
            </a:r>
            <a:r>
              <a:rPr lang="fr-FR" sz="3600" dirty="0"/>
              <a:t>interface OASIS-Admin-Advanced</a:t>
            </a:r>
            <a:endParaRPr lang="en-US" sz="3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FA2AFC4-5F21-D86B-91E1-CB9EC181D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80" y="1556792"/>
            <a:ext cx="8784976" cy="519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3084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fr-FR" dirty="0"/>
              <a:t>La gestion des utilisateurs</a:t>
            </a:r>
            <a:endParaRPr lang="en-US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Profondeur dans le temps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E92D14-0DBC-3C11-C223-10703591EBB1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profil « administrateur_2024.04.08 »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39C9E34-C2CE-3846-9A8B-A813A8C4C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95" y="3645024"/>
            <a:ext cx="8819180" cy="8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8564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fr-FR" dirty="0"/>
              <a:t>La gestion des utilisateurs</a:t>
            </a:r>
            <a:endParaRPr lang="en-US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73FB9B1-B9AC-3939-A29E-0C8B69937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205736" cy="4114800"/>
          </a:xfrm>
        </p:spPr>
        <p:txBody>
          <a:bodyPr/>
          <a:lstStyle/>
          <a:p>
            <a:r>
              <a:rPr lang="fr-FR" dirty="0"/>
              <a:t>Paramétrage des menus dans la barre de gauche OASIS-WEB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08A9B76-4192-48A3-2A83-5804D1E90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64" y="3933056"/>
            <a:ext cx="8820472" cy="90411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6DC6130-5E4B-C32F-C5E1-705B5F1E3C40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profil « administrateur_2024.04.08 »</a:t>
            </a:r>
          </a:p>
        </p:txBody>
      </p:sp>
    </p:spTree>
    <p:extLst>
      <p:ext uri="{BB962C8B-B14F-4D97-AF65-F5344CB8AC3E}">
        <p14:creationId xmlns:p14="http://schemas.microsoft.com/office/powerpoint/2010/main" val="315268521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fr-FR" dirty="0"/>
              <a:t>La gestion des utilisateurs</a:t>
            </a:r>
            <a:endParaRPr lang="en-US" dirty="0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7924C78B-B872-8A32-4BF4-1EC83E065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Paramétrage des panneaux dans le tableau de bord de l’ouvrage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2EA652-C845-4C4E-FC69-8109F1B4D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47" y="3717032"/>
            <a:ext cx="8106906" cy="120031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1CE70ED-1530-2728-52EC-CE8424B3EB61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profil « administrateur_2024.04.08 »</a:t>
            </a:r>
          </a:p>
        </p:txBody>
      </p:sp>
    </p:spTree>
    <p:extLst>
      <p:ext uri="{BB962C8B-B14F-4D97-AF65-F5344CB8AC3E}">
        <p14:creationId xmlns:p14="http://schemas.microsoft.com/office/powerpoint/2010/main" val="74513466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fr-FR" dirty="0"/>
              <a:t>La gestion des utilisateurs</a:t>
            </a:r>
            <a:endParaRPr lang="en-US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4297CC8-6133-D367-EC13-E21CE8D68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fonctions ouvertes : tableaux de bord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3A408F-70B4-8CA5-A5F0-77B54B93A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52" y="3501008"/>
            <a:ext cx="7668695" cy="118126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4D2788D-B8EA-160E-AE86-AE40A77B6F15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profil « administrateur_2024.04.08 »</a:t>
            </a:r>
          </a:p>
        </p:txBody>
      </p:sp>
    </p:spTree>
    <p:extLst>
      <p:ext uri="{BB962C8B-B14F-4D97-AF65-F5344CB8AC3E}">
        <p14:creationId xmlns:p14="http://schemas.microsoft.com/office/powerpoint/2010/main" val="56091851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7" rIns="92075" bIns="46037" anchor="ctr"/>
          <a:lstStyle/>
          <a:p>
            <a:r>
              <a:rPr lang="fr-FR" dirty="0"/>
              <a:t>La gestion des utilisateurs</a:t>
            </a:r>
            <a:endParaRPr lang="en-US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84B14A3-8623-9DC0-8CC9-43555BC3C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Paramétrage des sous-menus dans barre de gauche OASIS-WEB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2A8BCD0-39E5-19F0-424C-6C0A21CB2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99" y="3789040"/>
            <a:ext cx="8685480" cy="138145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7A5A127-4376-28E7-C5F8-063D053849A6}"/>
              </a:ext>
            </a:extLst>
          </p:cNvPr>
          <p:cNvSpPr txBox="1"/>
          <p:nvPr/>
        </p:nvSpPr>
        <p:spPr>
          <a:xfrm>
            <a:off x="4033551" y="6301747"/>
            <a:ext cx="494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76B749"/>
                </a:solidFill>
              </a:rPr>
              <a:t>Le profil « administrateur_2024.04.08 »</a:t>
            </a:r>
          </a:p>
        </p:txBody>
      </p:sp>
    </p:spTree>
    <p:extLst>
      <p:ext uri="{BB962C8B-B14F-4D97-AF65-F5344CB8AC3E}">
        <p14:creationId xmlns:p14="http://schemas.microsoft.com/office/powerpoint/2010/main" val="385911459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lends">
  <a:themeElements>
    <a:clrScheme name="Blends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6d93d202-47fc-4405-873a-cab67cc5f1b2">false</MarketSpecific>
    <ApprovalStatus xmlns="6d93d202-47fc-4405-873a-cab67cc5f1b2">InProgress</ApprovalStatus>
    <LocComments xmlns="6d93d202-47fc-4405-873a-cab67cc5f1b2" xsi:nil="true"/>
    <DirectSourceMarket xmlns="6d93d202-47fc-4405-873a-cab67cc5f1b2">english</DirectSourceMarket>
    <ThumbnailAssetId xmlns="6d93d202-47fc-4405-873a-cab67cc5f1b2" xsi:nil="true"/>
    <PrimaryImageGen xmlns="6d93d202-47fc-4405-873a-cab67cc5f1b2">false</PrimaryImageGen>
    <LegacyData xmlns="6d93d202-47fc-4405-873a-cab67cc5f1b2" xsi:nil="true"/>
    <TPFriendlyName xmlns="6d93d202-47fc-4405-873a-cab67cc5f1b2" xsi:nil="true"/>
    <NumericId xmlns="6d93d202-47fc-4405-873a-cab67cc5f1b2" xsi:nil="true"/>
    <LocRecommendedHandoff xmlns="6d93d202-47fc-4405-873a-cab67cc5f1b2" xsi:nil="true"/>
    <BlockPublish xmlns="6d93d202-47fc-4405-873a-cab67cc5f1b2">false</BlockPublish>
    <BusinessGroup xmlns="6d93d202-47fc-4405-873a-cab67cc5f1b2" xsi:nil="true"/>
    <OpenTemplate xmlns="6d93d202-47fc-4405-873a-cab67cc5f1b2">false</OpenTemplate>
    <SourceTitle xmlns="6d93d202-47fc-4405-873a-cab67cc5f1b2" xsi:nil="true"/>
    <APEditor xmlns="6d93d202-47fc-4405-873a-cab67cc5f1b2">
      <UserInfo>
        <DisplayName/>
        <AccountId xsi:nil="true"/>
        <AccountType/>
      </UserInfo>
    </APEditor>
    <UALocComments xmlns="6d93d202-47fc-4405-873a-cab67cc5f1b2">2007 Template UpLeveling Do Not HandOff</UALocComments>
    <IntlLangReviewDate xmlns="6d93d202-47fc-4405-873a-cab67cc5f1b2" xsi:nil="true"/>
    <PublishStatusLookup xmlns="6d93d202-47fc-4405-873a-cab67cc5f1b2">
      <Value>479932</Value>
      <Value>479875</Value>
    </PublishStatusLookup>
    <ParentAssetId xmlns="6d93d202-47fc-4405-873a-cab67cc5f1b2" xsi:nil="true"/>
    <FeatureTagsTaxHTField0 xmlns="6d93d202-47fc-4405-873a-cab67cc5f1b2">
      <Terms xmlns="http://schemas.microsoft.com/office/infopath/2007/PartnerControls"/>
    </FeatureTagsTaxHTField0>
    <MachineTranslated xmlns="6d93d202-47fc-4405-873a-cab67cc5f1b2">false</MachineTranslated>
    <Providers xmlns="6d93d202-47fc-4405-873a-cab67cc5f1b2" xsi:nil="true"/>
    <OriginalSourceMarket xmlns="6d93d202-47fc-4405-873a-cab67cc5f1b2">english</OriginalSourceMarket>
    <APDescription xmlns="6d93d202-47fc-4405-873a-cab67cc5f1b2" xsi:nil="true"/>
    <ContentItem xmlns="6d93d202-47fc-4405-873a-cab67cc5f1b2" xsi:nil="true"/>
    <ClipArtFilename xmlns="6d93d202-47fc-4405-873a-cab67cc5f1b2" xsi:nil="true"/>
    <TPInstallLocation xmlns="6d93d202-47fc-4405-873a-cab67cc5f1b2" xsi:nil="true"/>
    <TimesCloned xmlns="6d93d202-47fc-4405-873a-cab67cc5f1b2" xsi:nil="true"/>
    <PublishTargets xmlns="6d93d202-47fc-4405-873a-cab67cc5f1b2">OfficeOnlineVNext,OfficeOnline</PublishTargets>
    <AcquiredFrom xmlns="6d93d202-47fc-4405-873a-cab67cc5f1b2">Internal MS</AcquiredFrom>
    <AssetStart xmlns="6d93d202-47fc-4405-873a-cab67cc5f1b2">2012-01-27T16:40:00+00:00</AssetStart>
    <FriendlyTitle xmlns="6d93d202-47fc-4405-873a-cab67cc5f1b2" xsi:nil="true"/>
    <Provider xmlns="6d93d202-47fc-4405-873a-cab67cc5f1b2" xsi:nil="true"/>
    <LastHandOff xmlns="6d93d202-47fc-4405-873a-cab67cc5f1b2" xsi:nil="true"/>
    <Manager xmlns="6d93d202-47fc-4405-873a-cab67cc5f1b2" xsi:nil="true"/>
    <UALocRecommendation xmlns="6d93d202-47fc-4405-873a-cab67cc5f1b2">Localize</UALocRecommendation>
    <ArtSampleDocs xmlns="6d93d202-47fc-4405-873a-cab67cc5f1b2" xsi:nil="true"/>
    <UACurrentWords xmlns="6d93d202-47fc-4405-873a-cab67cc5f1b2" xsi:nil="true"/>
    <TPClientViewer xmlns="6d93d202-47fc-4405-873a-cab67cc5f1b2" xsi:nil="true"/>
    <TemplateStatus xmlns="6d93d202-47fc-4405-873a-cab67cc5f1b2" xsi:nil="true"/>
    <ShowIn xmlns="6d93d202-47fc-4405-873a-cab67cc5f1b2">Show everywhere</ShowIn>
    <CSXHash xmlns="6d93d202-47fc-4405-873a-cab67cc5f1b2" xsi:nil="true"/>
    <Downloads xmlns="6d93d202-47fc-4405-873a-cab67cc5f1b2">0</Downloads>
    <VoteCount xmlns="6d93d202-47fc-4405-873a-cab67cc5f1b2" xsi:nil="true"/>
    <OOCacheId xmlns="6d93d202-47fc-4405-873a-cab67cc5f1b2" xsi:nil="true"/>
    <IsDeleted xmlns="6d93d202-47fc-4405-873a-cab67cc5f1b2">false</IsDeleted>
    <InternalTagsTaxHTField0 xmlns="6d93d202-47fc-4405-873a-cab67cc5f1b2">
      <Terms xmlns="http://schemas.microsoft.com/office/infopath/2007/PartnerControls"/>
    </InternalTagsTaxHTField0>
    <UANotes xmlns="6d93d202-47fc-4405-873a-cab67cc5f1b2">2003 to 2007 conversion</UANotes>
    <AssetExpire xmlns="6d93d202-47fc-4405-873a-cab67cc5f1b2">2035-01-01T08:00:00+00:00</AssetExpire>
    <CSXSubmissionMarket xmlns="6d93d202-47fc-4405-873a-cab67cc5f1b2" xsi:nil="true"/>
    <DSATActionTaken xmlns="6d93d202-47fc-4405-873a-cab67cc5f1b2" xsi:nil="true"/>
    <SubmitterId xmlns="6d93d202-47fc-4405-873a-cab67cc5f1b2" xsi:nil="true"/>
    <EditorialTags xmlns="6d93d202-47fc-4405-873a-cab67cc5f1b2" xsi:nil="true"/>
    <TPExecutable xmlns="6d93d202-47fc-4405-873a-cab67cc5f1b2" xsi:nil="true"/>
    <CSXSubmissionDate xmlns="6d93d202-47fc-4405-873a-cab67cc5f1b2" xsi:nil="true"/>
    <CSXUpdate xmlns="6d93d202-47fc-4405-873a-cab67cc5f1b2">false</CSXUpdate>
    <AssetType xmlns="6d93d202-47fc-4405-873a-cab67cc5f1b2">TP</AssetType>
    <ApprovalLog xmlns="6d93d202-47fc-4405-873a-cab67cc5f1b2" xsi:nil="true"/>
    <BugNumber xmlns="6d93d202-47fc-4405-873a-cab67cc5f1b2" xsi:nil="true"/>
    <OriginAsset xmlns="6d93d202-47fc-4405-873a-cab67cc5f1b2" xsi:nil="true"/>
    <TPComponent xmlns="6d93d202-47fc-4405-873a-cab67cc5f1b2" xsi:nil="true"/>
    <Milestone xmlns="6d93d202-47fc-4405-873a-cab67cc5f1b2" xsi:nil="true"/>
    <RecommendationsModifier xmlns="6d93d202-47fc-4405-873a-cab67cc5f1b2" xsi:nil="true"/>
    <Component xmlns="64acb2c5-0a2b-4bda-bd34-58e36cbb80d2" xsi:nil="true"/>
    <Description0 xmlns="64acb2c5-0a2b-4bda-bd34-58e36cbb80d2" xsi:nil="true"/>
    <AssetId xmlns="6d93d202-47fc-4405-873a-cab67cc5f1b2">TP102821058</AssetId>
    <PolicheckWords xmlns="6d93d202-47fc-4405-873a-cab67cc5f1b2" xsi:nil="true"/>
    <TPLaunchHelpLink xmlns="6d93d202-47fc-4405-873a-cab67cc5f1b2" xsi:nil="true"/>
    <IntlLocPriority xmlns="6d93d202-47fc-4405-873a-cab67cc5f1b2" xsi:nil="true"/>
    <TPApplication xmlns="6d93d202-47fc-4405-873a-cab67cc5f1b2" xsi:nil="true"/>
    <IntlLangReviewer xmlns="6d93d202-47fc-4405-873a-cab67cc5f1b2" xsi:nil="true"/>
    <HandoffToMSDN xmlns="6d93d202-47fc-4405-873a-cab67cc5f1b2" xsi:nil="true"/>
    <PlannedPubDate xmlns="6d93d202-47fc-4405-873a-cab67cc5f1b2" xsi:nil="true"/>
    <CrawlForDependencies xmlns="6d93d202-47fc-4405-873a-cab67cc5f1b2">false</CrawlForDependencies>
    <LocLastLocAttemptVersionLookup xmlns="6d93d202-47fc-4405-873a-cab67cc5f1b2">814368</LocLastLocAttemptVersionLookup>
    <TrustLevel xmlns="6d93d202-47fc-4405-873a-cab67cc5f1b2">1 Microsoft Managed Content</TrustLevel>
    <CampaignTagsTaxHTField0 xmlns="6d93d202-47fc-4405-873a-cab67cc5f1b2">
      <Terms xmlns="http://schemas.microsoft.com/office/infopath/2007/PartnerControls"/>
    </CampaignTagsTaxHTField0>
    <TPNamespace xmlns="6d93d202-47fc-4405-873a-cab67cc5f1b2" xsi:nil="true"/>
    <TaxCatchAll xmlns="6d93d202-47fc-4405-873a-cab67cc5f1b2"/>
    <IsSearchable xmlns="6d93d202-47fc-4405-873a-cab67cc5f1b2">false</IsSearchable>
    <TemplateTemplateType xmlns="6d93d202-47fc-4405-873a-cab67cc5f1b2">PowerPoint 12 Default</TemplateTemplateType>
    <Markets xmlns="6d93d202-47fc-4405-873a-cab67cc5f1b2"/>
    <IntlLangReview xmlns="6d93d202-47fc-4405-873a-cab67cc5f1b2">false</IntlLangReview>
    <UAProjectedTotalWords xmlns="6d93d202-47fc-4405-873a-cab67cc5f1b2" xsi:nil="true"/>
    <OutputCachingOn xmlns="6d93d202-47fc-4405-873a-cab67cc5f1b2">false</OutputCachingOn>
    <AverageRating xmlns="6d93d202-47fc-4405-873a-cab67cc5f1b2" xsi:nil="true"/>
    <APAuthor xmlns="6d93d202-47fc-4405-873a-cab67cc5f1b2">
      <UserInfo>
        <DisplayName/>
        <AccountId>2365</AccountId>
        <AccountType/>
      </UserInfo>
    </APAuthor>
    <TPCommandLine xmlns="6d93d202-47fc-4405-873a-cab67cc5f1b2" xsi:nil="true"/>
    <LocManualTestRequired xmlns="6d93d202-47fc-4405-873a-cab67cc5f1b2">false</LocManualTestRequired>
    <TPAppVersion xmlns="6d93d202-47fc-4405-873a-cab67cc5f1b2" xsi:nil="true"/>
    <EditorialStatus xmlns="6d93d202-47fc-4405-873a-cab67cc5f1b2" xsi:nil="true"/>
    <LastModifiedDateTime xmlns="6d93d202-47fc-4405-873a-cab67cc5f1b2" xsi:nil="true"/>
    <TPLaunchHelpLinkType xmlns="6d93d202-47fc-4405-873a-cab67cc5f1b2">Template</TPLaunchHelpLinkType>
    <OriginalRelease xmlns="6d93d202-47fc-4405-873a-cab67cc5f1b2">14</OriginalRelease>
    <ScenarioTagsTaxHTField0 xmlns="6d93d202-47fc-4405-873a-cab67cc5f1b2">
      <Terms xmlns="http://schemas.microsoft.com/office/infopath/2007/PartnerControls"/>
    </ScenarioTagsTaxHTField0>
    <LocalizationTagsTaxHTField0 xmlns="6d93d202-47fc-4405-873a-cab67cc5f1b2">
      <Terms xmlns="http://schemas.microsoft.com/office/infopath/2007/PartnerControls"/>
    </LocalizationTagsTaxHTField0>
    <LocMarketGroupTiers2 xmlns="6d93d202-47fc-4405-873a-cab67cc5f1b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709F82-DF92-4534-8828-241D478DD3DC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customXml/itemProps2.xml><?xml version="1.0" encoding="utf-8"?>
<ds:datastoreItem xmlns:ds="http://schemas.openxmlformats.org/officeDocument/2006/customXml" ds:itemID="{D3C1CBE3-6149-442B-BAF2-5FA9A69D79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1F4D33-A420-48E3-AA38-BBFE61060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la formation du personnel</Template>
  <TotalTime>226</TotalTime>
  <Words>187</Words>
  <Application>Microsoft Office PowerPoint</Application>
  <PresentationFormat>Affichage à l'écran (4:3)</PresentationFormat>
  <Paragraphs>44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Arial Rounded MT Bold</vt:lpstr>
      <vt:lpstr>Tahoma</vt:lpstr>
      <vt:lpstr>Wingdings</vt:lpstr>
      <vt:lpstr>Blends</vt:lpstr>
      <vt:lpstr>Formation OASIS-OKAPI</vt:lpstr>
      <vt:lpstr>Administration OASIS-OKAPI</vt:lpstr>
      <vt:lpstr>Administration OASIS-OKAPI</vt:lpstr>
      <vt:lpstr>L’interface OASIS-Admin-Advanced</vt:lpstr>
      <vt:lpstr>La gestion des utilisateurs</vt:lpstr>
      <vt:lpstr>La gestion des utilisateurs</vt:lpstr>
      <vt:lpstr>La gestion des utilisateurs</vt:lpstr>
      <vt:lpstr>La gestion des utilisateurs</vt:lpstr>
      <vt:lpstr>La gestion des utilisateurs</vt:lpstr>
      <vt:lpstr>La gestion des utilisateurs</vt:lpstr>
      <vt:lpstr>Présentation PowerPoint</vt:lpstr>
      <vt:lpstr>Les greffons d’un profil</vt:lpstr>
      <vt:lpstr>Les autorisations d’accès aux données d’un login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du personnel</dc:title>
  <dc:subject/>
  <dc:creator>Valerie Cambert</dc:creator>
  <cp:keywords/>
  <dc:description/>
  <cp:lastModifiedBy>Valerie Cambert</cp:lastModifiedBy>
  <cp:revision>5</cp:revision>
  <dcterms:created xsi:type="dcterms:W3CDTF">2024-04-05T09:51:38Z</dcterms:created>
  <dcterms:modified xsi:type="dcterms:W3CDTF">2024-04-08T10:19:33Z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TC010130221036</vt:lpwstr>
  </property>
  <property fmtid="{D5CDD505-2E9C-101B-9397-08002B2CF9AE}" pid="3" name="InternalTags">
    <vt:lpwstr/>
  </property>
  <property fmtid="{D5CDD505-2E9C-101B-9397-08002B2CF9AE}" pid="4" name="ContentTypeId">
    <vt:lpwstr>0x01010069924D1ECC420D47A2456556BC94F7370400BDF4491DEA4973499845289601F88B9F</vt:lpwstr>
  </property>
  <property fmtid="{D5CDD505-2E9C-101B-9397-08002B2CF9AE}" pid="5" name="LocalizationTags">
    <vt:lpwstr/>
  </property>
  <property fmtid="{D5CDD505-2E9C-101B-9397-08002B2CF9AE}" pid="6" name="Feature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9712200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