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78"/>
  </p:notesMasterIdLst>
  <p:handoutMasterIdLst>
    <p:handoutMasterId r:id="rId79"/>
  </p:handoutMasterIdLst>
  <p:sldIdLst>
    <p:sldId id="256" r:id="rId2"/>
    <p:sldId id="396" r:id="rId3"/>
    <p:sldId id="398" r:id="rId4"/>
    <p:sldId id="468" r:id="rId5"/>
    <p:sldId id="466" r:id="rId6"/>
    <p:sldId id="467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17" r:id="rId23"/>
    <p:sldId id="484" r:id="rId24"/>
    <p:sldId id="485" r:id="rId25"/>
    <p:sldId id="487" r:id="rId26"/>
    <p:sldId id="491" r:id="rId27"/>
    <p:sldId id="492" r:id="rId28"/>
    <p:sldId id="399" r:id="rId29"/>
    <p:sldId id="400" r:id="rId30"/>
    <p:sldId id="402" r:id="rId31"/>
    <p:sldId id="401" r:id="rId32"/>
    <p:sldId id="486" r:id="rId33"/>
    <p:sldId id="488" r:id="rId34"/>
    <p:sldId id="489" r:id="rId35"/>
    <p:sldId id="424" r:id="rId36"/>
    <p:sldId id="490" r:id="rId37"/>
    <p:sldId id="426" r:id="rId38"/>
    <p:sldId id="430" r:id="rId39"/>
    <p:sldId id="427" r:id="rId40"/>
    <p:sldId id="428" r:id="rId41"/>
    <p:sldId id="429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1" r:id="rId52"/>
    <p:sldId id="440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1" r:id="rId72"/>
    <p:sldId id="462" r:id="rId73"/>
    <p:sldId id="494" r:id="rId74"/>
    <p:sldId id="464" r:id="rId75"/>
    <p:sldId id="460" r:id="rId76"/>
    <p:sldId id="465" r:id="rId77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C2F81-65BD-46C9-B708-E550888364E4}" v="11" dt="2023-06-26T14:07:45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 varScale="1">
        <p:scale>
          <a:sx n="84" d="100"/>
          <a:sy n="84" d="100"/>
        </p:scale>
        <p:origin x="1190" y="72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3199537E-3A9D-4959-8CD4-7022574E6F22}"/>
    <pc:docChg chg="undo custSel addSld delSld modSld sldOrd modMainMaster">
      <pc:chgData name="Valerie Cambert" userId="073036226e65ac96" providerId="LiveId" clId="{3199537E-3A9D-4959-8CD4-7022574E6F22}" dt="2023-06-23T15:22:39.293" v="1234" actId="6549"/>
      <pc:docMkLst>
        <pc:docMk/>
      </pc:docMkLst>
      <pc:sldChg chg="modSp mod">
        <pc:chgData name="Valerie Cambert" userId="073036226e65ac96" providerId="LiveId" clId="{3199537E-3A9D-4959-8CD4-7022574E6F22}" dt="2023-06-23T14:00:49.413" v="50" actId="207"/>
        <pc:sldMkLst>
          <pc:docMk/>
          <pc:sldMk cId="0" sldId="256"/>
        </pc:sldMkLst>
        <pc:spChg chg="mod">
          <ac:chgData name="Valerie Cambert" userId="073036226e65ac96" providerId="LiveId" clId="{3199537E-3A9D-4959-8CD4-7022574E6F22}" dt="2023-06-23T14:00:49.413" v="50" actId="20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3199537E-3A9D-4959-8CD4-7022574E6F22}" dt="2023-06-23T13:59:53.960" v="23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 chgLayout">
        <pc:chgData name="Valerie Cambert" userId="073036226e65ac96" providerId="LiveId" clId="{3199537E-3A9D-4959-8CD4-7022574E6F22}" dt="2023-06-23T14:30:19.817" v="380" actId="6549"/>
        <pc:sldMkLst>
          <pc:docMk/>
          <pc:sldMk cId="4159317140" sldId="396"/>
        </pc:sldMkLst>
        <pc:spChg chg="mod ord">
          <ac:chgData name="Valerie Cambert" userId="073036226e65ac96" providerId="LiveId" clId="{3199537E-3A9D-4959-8CD4-7022574E6F22}" dt="2023-06-23T14:06:47.765" v="154" actId="20577"/>
          <ac:spMkLst>
            <pc:docMk/>
            <pc:sldMk cId="4159317140" sldId="396"/>
            <ac:spMk id="2" creationId="{EA4DCFB0-ECAC-F20D-C8A9-6A517A30D924}"/>
          </ac:spMkLst>
        </pc:spChg>
        <pc:spChg chg="mod ord">
          <ac:chgData name="Valerie Cambert" userId="073036226e65ac96" providerId="LiveId" clId="{3199537E-3A9D-4959-8CD4-7022574E6F22}" dt="2023-06-23T14:30:19.817" v="380" actId="6549"/>
          <ac:spMkLst>
            <pc:docMk/>
            <pc:sldMk cId="4159317140" sldId="396"/>
            <ac:spMk id="3" creationId="{5B0E6D31-0B4A-1CA1-55B2-FA70F64C4765}"/>
          </ac:spMkLst>
        </pc:spChg>
        <pc:spChg chg="add del mod">
          <ac:chgData name="Valerie Cambert" userId="073036226e65ac96" providerId="LiveId" clId="{3199537E-3A9D-4959-8CD4-7022574E6F22}" dt="2023-06-23T14:07:10.123" v="174" actId="478"/>
          <ac:spMkLst>
            <pc:docMk/>
            <pc:sldMk cId="4159317140" sldId="396"/>
            <ac:spMk id="4" creationId="{40E49079-FCE1-344B-0694-B86EE9537103}"/>
          </ac:spMkLst>
        </pc:spChg>
      </pc:sldChg>
      <pc:sldChg chg="addSp delSp modSp new mod chgLayout">
        <pc:chgData name="Valerie Cambert" userId="073036226e65ac96" providerId="LiveId" clId="{3199537E-3A9D-4959-8CD4-7022574E6F22}" dt="2023-06-23T14:21:52.830" v="329" actId="1076"/>
        <pc:sldMkLst>
          <pc:docMk/>
          <pc:sldMk cId="1412601270" sldId="397"/>
        </pc:sldMkLst>
        <pc:spChg chg="del mod ord">
          <ac:chgData name="Valerie Cambert" userId="073036226e65ac96" providerId="LiveId" clId="{3199537E-3A9D-4959-8CD4-7022574E6F22}" dt="2023-06-23T14:06:24.655" v="153" actId="700"/>
          <ac:spMkLst>
            <pc:docMk/>
            <pc:sldMk cId="1412601270" sldId="397"/>
            <ac:spMk id="2" creationId="{475C69C4-EE66-9292-7574-01AAA8585C19}"/>
          </ac:spMkLst>
        </pc:spChg>
        <pc:spChg chg="del">
          <ac:chgData name="Valerie Cambert" userId="073036226e65ac96" providerId="LiveId" clId="{3199537E-3A9D-4959-8CD4-7022574E6F22}" dt="2023-06-23T14:06:24.655" v="153" actId="700"/>
          <ac:spMkLst>
            <pc:docMk/>
            <pc:sldMk cId="1412601270" sldId="397"/>
            <ac:spMk id="3" creationId="{C892B275-259D-B65E-5A25-1CBAA6ED3C36}"/>
          </ac:spMkLst>
        </pc:spChg>
        <pc:spChg chg="mod ord">
          <ac:chgData name="Valerie Cambert" userId="073036226e65ac96" providerId="LiveId" clId="{3199537E-3A9D-4959-8CD4-7022574E6F22}" dt="2023-06-23T14:06:24.655" v="153" actId="700"/>
          <ac:spMkLst>
            <pc:docMk/>
            <pc:sldMk cId="1412601270" sldId="397"/>
            <ac:spMk id="4" creationId="{298974A2-36E3-5306-98D7-1841A034003D}"/>
          </ac:spMkLst>
        </pc:spChg>
        <pc:spChg chg="add mod ord">
          <ac:chgData name="Valerie Cambert" userId="073036226e65ac96" providerId="LiveId" clId="{3199537E-3A9D-4959-8CD4-7022574E6F22}" dt="2023-06-23T14:15:57.488" v="303" actId="14100"/>
          <ac:spMkLst>
            <pc:docMk/>
            <pc:sldMk cId="1412601270" sldId="397"/>
            <ac:spMk id="5" creationId="{20BDBE23-6B80-5C0A-6F36-E0D4F94AB015}"/>
          </ac:spMkLst>
        </pc:spChg>
        <pc:spChg chg="add del mod">
          <ac:chgData name="Valerie Cambert" userId="073036226e65ac96" providerId="LiveId" clId="{3199537E-3A9D-4959-8CD4-7022574E6F22}" dt="2023-06-23T14:13:43.139" v="294" actId="478"/>
          <ac:spMkLst>
            <pc:docMk/>
            <pc:sldMk cId="1412601270" sldId="397"/>
            <ac:spMk id="6" creationId="{41BAFF84-7B05-0315-F26F-57CF2F2FA337}"/>
          </ac:spMkLst>
        </pc:spChg>
        <pc:spChg chg="add mod">
          <ac:chgData name="Valerie Cambert" userId="073036226e65ac96" providerId="LiveId" clId="{3199537E-3A9D-4959-8CD4-7022574E6F22}" dt="2023-06-23T14:21:52.830" v="329" actId="1076"/>
          <ac:spMkLst>
            <pc:docMk/>
            <pc:sldMk cId="1412601270" sldId="39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19:37.172" v="319" actId="1076"/>
        <pc:sldMkLst>
          <pc:docMk/>
          <pc:sldMk cId="180394619" sldId="398"/>
        </pc:sldMkLst>
        <pc:spChg chg="mod">
          <ac:chgData name="Valerie Cambert" userId="073036226e65ac96" providerId="LiveId" clId="{3199537E-3A9D-4959-8CD4-7022574E6F22}" dt="2023-06-23T14:17:25.422" v="310" actId="20577"/>
          <ac:spMkLst>
            <pc:docMk/>
            <pc:sldMk cId="180394619" sldId="39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19:37.172" v="319" actId="1076"/>
          <ac:spMkLst>
            <pc:docMk/>
            <pc:sldMk cId="180394619" sldId="398"/>
            <ac:spMk id="7" creationId="{1CC954FC-A684-C1FC-FF34-8E99BF3847F0}"/>
          </ac:spMkLst>
        </pc:spChg>
      </pc:sldChg>
      <pc:sldChg chg="del">
        <pc:chgData name="Valerie Cambert" userId="073036226e65ac96" providerId="LiveId" clId="{3199537E-3A9D-4959-8CD4-7022574E6F22}" dt="2023-06-23T14:05:59.398" v="148" actId="47"/>
        <pc:sldMkLst>
          <pc:docMk/>
          <pc:sldMk cId="1559268960" sldId="398"/>
        </pc:sldMkLst>
      </pc:sldChg>
      <pc:sldChg chg="del">
        <pc:chgData name="Valerie Cambert" userId="073036226e65ac96" providerId="LiveId" clId="{3199537E-3A9D-4959-8CD4-7022574E6F22}" dt="2023-06-23T14:06:04.404" v="149" actId="47"/>
        <pc:sldMkLst>
          <pc:docMk/>
          <pc:sldMk cId="1941661703" sldId="399"/>
        </pc:sldMkLst>
      </pc:sldChg>
      <pc:sldChg chg="modSp add mod">
        <pc:chgData name="Valerie Cambert" userId="073036226e65ac96" providerId="LiveId" clId="{3199537E-3A9D-4959-8CD4-7022574E6F22}" dt="2023-06-23T14:19:59.857" v="321" actId="1076"/>
        <pc:sldMkLst>
          <pc:docMk/>
          <pc:sldMk cId="3504132669" sldId="399"/>
        </pc:sldMkLst>
        <pc:spChg chg="mod">
          <ac:chgData name="Valerie Cambert" userId="073036226e65ac96" providerId="LiveId" clId="{3199537E-3A9D-4959-8CD4-7022574E6F22}" dt="2023-06-23T14:18:09.535" v="313" actId="20577"/>
          <ac:spMkLst>
            <pc:docMk/>
            <pc:sldMk cId="3504132669" sldId="39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19:59.857" v="321" actId="1076"/>
          <ac:spMkLst>
            <pc:docMk/>
            <pc:sldMk cId="3504132669" sldId="399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3199537E-3A9D-4959-8CD4-7022574E6F22}" dt="2023-06-23T14:06:16.388" v="151" actId="47"/>
        <pc:sldMkLst>
          <pc:docMk/>
          <pc:sldMk cId="4814284" sldId="400"/>
        </pc:sldMkLst>
        <pc:spChg chg="mod">
          <ac:chgData name="Valerie Cambert" userId="073036226e65ac96" providerId="LiveId" clId="{3199537E-3A9D-4959-8CD4-7022574E6F22}" dt="2023-06-23T14:06:14.079" v="150" actId="6549"/>
          <ac:spMkLst>
            <pc:docMk/>
            <pc:sldMk cId="4814284" sldId="400"/>
            <ac:spMk id="2" creationId="{EA4DCFB0-ECAC-F20D-C8A9-6A517A30D924}"/>
          </ac:spMkLst>
        </pc:spChg>
      </pc:sldChg>
      <pc:sldChg chg="modSp add mod">
        <pc:chgData name="Valerie Cambert" userId="073036226e65ac96" providerId="LiveId" clId="{3199537E-3A9D-4959-8CD4-7022574E6F22}" dt="2023-06-23T14:20:50.826" v="325"/>
        <pc:sldMkLst>
          <pc:docMk/>
          <pc:sldMk cId="4238919618" sldId="400"/>
        </pc:sldMkLst>
        <pc:spChg chg="mod">
          <ac:chgData name="Valerie Cambert" userId="073036226e65ac96" providerId="LiveId" clId="{3199537E-3A9D-4959-8CD4-7022574E6F22}" dt="2023-06-23T14:20:17.055" v="322" actId="20577"/>
          <ac:spMkLst>
            <pc:docMk/>
            <pc:sldMk cId="4238919618" sldId="40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0:50.826" v="325"/>
          <ac:spMkLst>
            <pc:docMk/>
            <pc:sldMk cId="4238919618" sldId="400"/>
            <ac:spMk id="7" creationId="{1CC954FC-A684-C1FC-FF34-8E99BF3847F0}"/>
          </ac:spMkLst>
        </pc:spChg>
      </pc:sldChg>
      <pc:sldChg chg="add del">
        <pc:chgData name="Valerie Cambert" userId="073036226e65ac96" providerId="LiveId" clId="{3199537E-3A9D-4959-8CD4-7022574E6F22}" dt="2023-06-23T14:20:26.841" v="324" actId="47"/>
        <pc:sldMkLst>
          <pc:docMk/>
          <pc:sldMk cId="1822979843" sldId="401"/>
        </pc:sldMkLst>
      </pc:sldChg>
      <pc:sldChg chg="modSp add mod">
        <pc:chgData name="Valerie Cambert" userId="073036226e65ac96" providerId="LiveId" clId="{3199537E-3A9D-4959-8CD4-7022574E6F22}" dt="2023-06-23T14:23:03.865" v="339"/>
        <pc:sldMkLst>
          <pc:docMk/>
          <pc:sldMk cId="4205013193" sldId="401"/>
        </pc:sldMkLst>
        <pc:spChg chg="mod">
          <ac:chgData name="Valerie Cambert" userId="073036226e65ac96" providerId="LiveId" clId="{3199537E-3A9D-4959-8CD4-7022574E6F22}" dt="2023-06-23T14:22:29.754" v="338" actId="20577"/>
          <ac:spMkLst>
            <pc:docMk/>
            <pc:sldMk cId="4205013193" sldId="401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3:03.865" v="339"/>
          <ac:spMkLst>
            <pc:docMk/>
            <pc:sldMk cId="4205013193" sldId="401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6:01.329" v="349"/>
        <pc:sldMkLst>
          <pc:docMk/>
          <pc:sldMk cId="113734242" sldId="402"/>
        </pc:sldMkLst>
        <pc:spChg chg="mod">
          <ac:chgData name="Valerie Cambert" userId="073036226e65ac96" providerId="LiveId" clId="{3199537E-3A9D-4959-8CD4-7022574E6F22}" dt="2023-06-23T14:23:45.565" v="348" actId="20577"/>
          <ac:spMkLst>
            <pc:docMk/>
            <pc:sldMk cId="113734242" sldId="40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6:01.329" v="349"/>
          <ac:spMkLst>
            <pc:docMk/>
            <pc:sldMk cId="113734242" sldId="402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6:35.192" v="351"/>
        <pc:sldMkLst>
          <pc:docMk/>
          <pc:sldMk cId="3432779667" sldId="403"/>
        </pc:sldMkLst>
        <pc:spChg chg="mod">
          <ac:chgData name="Valerie Cambert" userId="073036226e65ac96" providerId="LiveId" clId="{3199537E-3A9D-4959-8CD4-7022574E6F22}" dt="2023-06-23T14:26:12.511" v="350" actId="20577"/>
          <ac:spMkLst>
            <pc:docMk/>
            <pc:sldMk cId="3432779667" sldId="403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6:35.192" v="351"/>
          <ac:spMkLst>
            <pc:docMk/>
            <pc:sldMk cId="3432779667" sldId="403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7:33.032" v="354" actId="20577"/>
        <pc:sldMkLst>
          <pc:docMk/>
          <pc:sldMk cId="1001630431" sldId="404"/>
        </pc:sldMkLst>
        <pc:spChg chg="mod">
          <ac:chgData name="Valerie Cambert" userId="073036226e65ac96" providerId="LiveId" clId="{3199537E-3A9D-4959-8CD4-7022574E6F22}" dt="2023-06-23T14:27:33.032" v="354" actId="20577"/>
          <ac:spMkLst>
            <pc:docMk/>
            <pc:sldMk cId="1001630431" sldId="404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7:06.834" v="353"/>
          <ac:spMkLst>
            <pc:docMk/>
            <pc:sldMk cId="1001630431" sldId="404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8:08.874" v="357" actId="20577"/>
        <pc:sldMkLst>
          <pc:docMk/>
          <pc:sldMk cId="1953439723" sldId="405"/>
        </pc:sldMkLst>
        <pc:spChg chg="mod">
          <ac:chgData name="Valerie Cambert" userId="073036226e65ac96" providerId="LiveId" clId="{3199537E-3A9D-4959-8CD4-7022574E6F22}" dt="2023-06-23T14:27:44.824" v="355" actId="20577"/>
          <ac:spMkLst>
            <pc:docMk/>
            <pc:sldMk cId="1953439723" sldId="40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8:08.874" v="357" actId="20577"/>
          <ac:spMkLst>
            <pc:docMk/>
            <pc:sldMk cId="1953439723" sldId="405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8:35.880" v="359"/>
        <pc:sldMkLst>
          <pc:docMk/>
          <pc:sldMk cId="77196845" sldId="406"/>
        </pc:sldMkLst>
        <pc:spChg chg="mod">
          <ac:chgData name="Valerie Cambert" userId="073036226e65ac96" providerId="LiveId" clId="{3199537E-3A9D-4959-8CD4-7022574E6F22}" dt="2023-06-23T14:28:20.866" v="358" actId="20577"/>
          <ac:spMkLst>
            <pc:docMk/>
            <pc:sldMk cId="77196845" sldId="40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8:35.880" v="359"/>
          <ac:spMkLst>
            <pc:docMk/>
            <pc:sldMk cId="77196845" sldId="40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8:59.840" v="361"/>
        <pc:sldMkLst>
          <pc:docMk/>
          <pc:sldMk cId="3934695043" sldId="407"/>
        </pc:sldMkLst>
        <pc:spChg chg="mod">
          <ac:chgData name="Valerie Cambert" userId="073036226e65ac96" providerId="LiveId" clId="{3199537E-3A9D-4959-8CD4-7022574E6F22}" dt="2023-06-23T14:28:43.531" v="360" actId="20577"/>
          <ac:spMkLst>
            <pc:docMk/>
            <pc:sldMk cId="3934695043" sldId="407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8:59.840" v="361"/>
          <ac:spMkLst>
            <pc:docMk/>
            <pc:sldMk cId="3934695043" sldId="40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29:37.961" v="363"/>
        <pc:sldMkLst>
          <pc:docMk/>
          <pc:sldMk cId="47141730" sldId="408"/>
        </pc:sldMkLst>
        <pc:spChg chg="mod">
          <ac:chgData name="Valerie Cambert" userId="073036226e65ac96" providerId="LiveId" clId="{3199537E-3A9D-4959-8CD4-7022574E6F22}" dt="2023-06-23T14:29:10.119" v="362" actId="20577"/>
          <ac:spMkLst>
            <pc:docMk/>
            <pc:sldMk cId="47141730" sldId="40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29:37.961" v="363"/>
          <ac:spMkLst>
            <pc:docMk/>
            <pc:sldMk cId="47141730" sldId="408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1:33.260" v="385"/>
        <pc:sldMkLst>
          <pc:docMk/>
          <pc:sldMk cId="401205085" sldId="409"/>
        </pc:sldMkLst>
        <pc:spChg chg="mod">
          <ac:chgData name="Valerie Cambert" userId="073036226e65ac96" providerId="LiveId" clId="{3199537E-3A9D-4959-8CD4-7022574E6F22}" dt="2023-06-23T14:30:36.570" v="384" actId="27636"/>
          <ac:spMkLst>
            <pc:docMk/>
            <pc:sldMk cId="401205085" sldId="40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1:33.260" v="385"/>
          <ac:spMkLst>
            <pc:docMk/>
            <pc:sldMk cId="401205085" sldId="409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2:16.383" v="391" actId="20577"/>
        <pc:sldMkLst>
          <pc:docMk/>
          <pc:sldMk cId="1607702473" sldId="410"/>
        </pc:sldMkLst>
        <pc:spChg chg="mod">
          <ac:chgData name="Valerie Cambert" userId="073036226e65ac96" providerId="LiveId" clId="{3199537E-3A9D-4959-8CD4-7022574E6F22}" dt="2023-06-23T14:31:49.681" v="388" actId="20577"/>
          <ac:spMkLst>
            <pc:docMk/>
            <pc:sldMk cId="1607702473" sldId="41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2:16.383" v="391" actId="20577"/>
          <ac:spMkLst>
            <pc:docMk/>
            <pc:sldMk cId="1607702473" sldId="41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2:53.945" v="393"/>
        <pc:sldMkLst>
          <pc:docMk/>
          <pc:sldMk cId="137870014" sldId="411"/>
        </pc:sldMkLst>
        <pc:spChg chg="mod">
          <ac:chgData name="Valerie Cambert" userId="073036226e65ac96" providerId="LiveId" clId="{3199537E-3A9D-4959-8CD4-7022574E6F22}" dt="2023-06-23T14:32:32.461" v="392" actId="20577"/>
          <ac:spMkLst>
            <pc:docMk/>
            <pc:sldMk cId="137870014" sldId="411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2:53.945" v="393"/>
          <ac:spMkLst>
            <pc:docMk/>
            <pc:sldMk cId="137870014" sldId="411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4:12.108" v="409" actId="33524"/>
        <pc:sldMkLst>
          <pc:docMk/>
          <pc:sldMk cId="3565243426" sldId="412"/>
        </pc:sldMkLst>
        <pc:spChg chg="mod">
          <ac:chgData name="Valerie Cambert" userId="073036226e65ac96" providerId="LiveId" clId="{3199537E-3A9D-4959-8CD4-7022574E6F22}" dt="2023-06-23T14:33:52.227" v="406" actId="20577"/>
          <ac:spMkLst>
            <pc:docMk/>
            <pc:sldMk cId="3565243426" sldId="41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4:12.108" v="409" actId="33524"/>
          <ac:spMkLst>
            <pc:docMk/>
            <pc:sldMk cId="3565243426" sldId="412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5:13.349" v="416" actId="20577"/>
        <pc:sldMkLst>
          <pc:docMk/>
          <pc:sldMk cId="2416421205" sldId="413"/>
        </pc:sldMkLst>
        <pc:spChg chg="mod">
          <ac:chgData name="Valerie Cambert" userId="073036226e65ac96" providerId="LiveId" clId="{3199537E-3A9D-4959-8CD4-7022574E6F22}" dt="2023-06-23T14:34:36.813" v="413" actId="20577"/>
          <ac:spMkLst>
            <pc:docMk/>
            <pc:sldMk cId="2416421205" sldId="413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5:13.349" v="416" actId="20577"/>
          <ac:spMkLst>
            <pc:docMk/>
            <pc:sldMk cId="2416421205" sldId="413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5:43.948" v="421" actId="20577"/>
        <pc:sldMkLst>
          <pc:docMk/>
          <pc:sldMk cId="354315025" sldId="414"/>
        </pc:sldMkLst>
        <pc:spChg chg="mod">
          <ac:chgData name="Valerie Cambert" userId="073036226e65ac96" providerId="LiveId" clId="{3199537E-3A9D-4959-8CD4-7022574E6F22}" dt="2023-06-23T14:35:43.948" v="421" actId="20577"/>
          <ac:spMkLst>
            <pc:docMk/>
            <pc:sldMk cId="354315025" sldId="414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5:36.365" v="418" actId="27636"/>
          <ac:spMkLst>
            <pc:docMk/>
            <pc:sldMk cId="354315025" sldId="414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6:17.072" v="424" actId="27636"/>
        <pc:sldMkLst>
          <pc:docMk/>
          <pc:sldMk cId="1439732958" sldId="415"/>
        </pc:sldMkLst>
        <pc:spChg chg="mod">
          <ac:chgData name="Valerie Cambert" userId="073036226e65ac96" providerId="LiveId" clId="{3199537E-3A9D-4959-8CD4-7022574E6F22}" dt="2023-06-23T14:35:50.746" v="422" actId="20577"/>
          <ac:spMkLst>
            <pc:docMk/>
            <pc:sldMk cId="1439732958" sldId="41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6:17.072" v="424" actId="27636"/>
          <ac:spMkLst>
            <pc:docMk/>
            <pc:sldMk cId="1439732958" sldId="415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38:36.503" v="487" actId="20577"/>
        <pc:sldMkLst>
          <pc:docMk/>
          <pc:sldMk cId="876931312" sldId="416"/>
        </pc:sldMkLst>
        <pc:spChg chg="mod">
          <ac:chgData name="Valerie Cambert" userId="073036226e65ac96" providerId="LiveId" clId="{3199537E-3A9D-4959-8CD4-7022574E6F22}" dt="2023-06-23T14:36:52.873" v="432" actId="20577"/>
          <ac:spMkLst>
            <pc:docMk/>
            <pc:sldMk cId="876931312" sldId="416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4:37:03.356" v="441" actId="20577"/>
          <ac:spMkLst>
            <pc:docMk/>
            <pc:sldMk cId="876931312" sldId="41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8:36.503" v="487" actId="20577"/>
          <ac:spMkLst>
            <pc:docMk/>
            <pc:sldMk cId="876931312" sldId="41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3:56.168" v="591"/>
        <pc:sldMkLst>
          <pc:docMk/>
          <pc:sldMk cId="3388272043" sldId="417"/>
        </pc:sldMkLst>
        <pc:spChg chg="mod">
          <ac:chgData name="Valerie Cambert" userId="073036226e65ac96" providerId="LiveId" clId="{3199537E-3A9D-4959-8CD4-7022574E6F22}" dt="2023-06-23T14:37:24.808" v="449" actId="20577"/>
          <ac:spMkLst>
            <pc:docMk/>
            <pc:sldMk cId="3388272043" sldId="417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4:43:56.168" v="591"/>
          <ac:spMkLst>
            <pc:docMk/>
            <pc:sldMk cId="3388272043" sldId="417"/>
            <ac:spMk id="3" creationId="{5B0E6D31-0B4A-1CA1-55B2-FA70F64C4765}"/>
          </ac:spMkLst>
        </pc:spChg>
      </pc:sldChg>
      <pc:sldChg chg="modSp add mod">
        <pc:chgData name="Valerie Cambert" userId="073036226e65ac96" providerId="LiveId" clId="{3199537E-3A9D-4959-8CD4-7022574E6F22}" dt="2023-06-23T14:39:19.337" v="503"/>
        <pc:sldMkLst>
          <pc:docMk/>
          <pc:sldMk cId="2661135612" sldId="418"/>
        </pc:sldMkLst>
        <pc:spChg chg="mod">
          <ac:chgData name="Valerie Cambert" userId="073036226e65ac96" providerId="LiveId" clId="{3199537E-3A9D-4959-8CD4-7022574E6F22}" dt="2023-06-23T14:39:02.923" v="500" actId="20577"/>
          <ac:spMkLst>
            <pc:docMk/>
            <pc:sldMk cId="2661135612" sldId="41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39:19.337" v="503"/>
          <ac:spMkLst>
            <pc:docMk/>
            <pc:sldMk cId="2661135612" sldId="418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1:49.255" v="532" actId="27636"/>
        <pc:sldMkLst>
          <pc:docMk/>
          <pc:sldMk cId="1590582182" sldId="419"/>
        </pc:sldMkLst>
        <pc:spChg chg="mod">
          <ac:chgData name="Valerie Cambert" userId="073036226e65ac96" providerId="LiveId" clId="{3199537E-3A9D-4959-8CD4-7022574E6F22}" dt="2023-06-23T14:39:34.131" v="505" actId="20577"/>
          <ac:spMkLst>
            <pc:docMk/>
            <pc:sldMk cId="1590582182" sldId="41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1:49.255" v="532" actId="27636"/>
          <ac:spMkLst>
            <pc:docMk/>
            <pc:sldMk cId="1590582182" sldId="419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1:44.231" v="530" actId="20577"/>
        <pc:sldMkLst>
          <pc:docMk/>
          <pc:sldMk cId="1628605812" sldId="420"/>
        </pc:sldMkLst>
        <pc:spChg chg="mod">
          <ac:chgData name="Valerie Cambert" userId="073036226e65ac96" providerId="LiveId" clId="{3199537E-3A9D-4959-8CD4-7022574E6F22}" dt="2023-06-23T14:40:13.788" v="509" actId="20577"/>
          <ac:spMkLst>
            <pc:docMk/>
            <pc:sldMk cId="1628605812" sldId="42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1:44.231" v="530" actId="20577"/>
          <ac:spMkLst>
            <pc:docMk/>
            <pc:sldMk cId="1628605812" sldId="42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1:35.999" v="529" actId="313"/>
        <pc:sldMkLst>
          <pc:docMk/>
          <pc:sldMk cId="609362455" sldId="421"/>
        </pc:sldMkLst>
        <pc:spChg chg="mod">
          <ac:chgData name="Valerie Cambert" userId="073036226e65ac96" providerId="LiveId" clId="{3199537E-3A9D-4959-8CD4-7022574E6F22}" dt="2023-06-23T14:41:06.514" v="527" actId="20577"/>
          <ac:spMkLst>
            <pc:docMk/>
            <pc:sldMk cId="609362455" sldId="421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1:35.999" v="529" actId="313"/>
          <ac:spMkLst>
            <pc:docMk/>
            <pc:sldMk cId="609362455" sldId="421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3:44.002" v="589" actId="20577"/>
        <pc:sldMkLst>
          <pc:docMk/>
          <pc:sldMk cId="2485488859" sldId="422"/>
        </pc:sldMkLst>
        <pc:spChg chg="mod">
          <ac:chgData name="Valerie Cambert" userId="073036226e65ac96" providerId="LiveId" clId="{3199537E-3A9D-4959-8CD4-7022574E6F22}" dt="2023-06-23T14:43:44.002" v="589" actId="20577"/>
          <ac:spMkLst>
            <pc:docMk/>
            <pc:sldMk cId="2485488859" sldId="42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2:42.064" v="549" actId="27636"/>
          <ac:spMkLst>
            <pc:docMk/>
            <pc:sldMk cId="2485488859" sldId="422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3:35.612" v="574" actId="20577"/>
        <pc:sldMkLst>
          <pc:docMk/>
          <pc:sldMk cId="2640904908" sldId="423"/>
        </pc:sldMkLst>
        <pc:spChg chg="mod">
          <ac:chgData name="Valerie Cambert" userId="073036226e65ac96" providerId="LiveId" clId="{3199537E-3A9D-4959-8CD4-7022574E6F22}" dt="2023-06-23T14:43:35.612" v="574" actId="20577"/>
          <ac:spMkLst>
            <pc:docMk/>
            <pc:sldMk cId="2640904908" sldId="423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3:23.247" v="553" actId="27636"/>
          <ac:spMkLst>
            <pc:docMk/>
            <pc:sldMk cId="2640904908" sldId="423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5:24.307" v="642" actId="5793"/>
        <pc:sldMkLst>
          <pc:docMk/>
          <pc:sldMk cId="4179936420" sldId="424"/>
        </pc:sldMkLst>
        <pc:spChg chg="mod">
          <ac:chgData name="Valerie Cambert" userId="073036226e65ac96" providerId="LiveId" clId="{3199537E-3A9D-4959-8CD4-7022574E6F22}" dt="2023-06-23T14:44:55.080" v="604" actId="20577"/>
          <ac:spMkLst>
            <pc:docMk/>
            <pc:sldMk cId="4179936420" sldId="424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4:45:24.307" v="642" actId="5793"/>
          <ac:spMkLst>
            <pc:docMk/>
            <pc:sldMk cId="4179936420" sldId="424"/>
            <ac:spMk id="3" creationId="{5B0E6D31-0B4A-1CA1-55B2-FA70F64C4765}"/>
          </ac:spMkLst>
        </pc:spChg>
      </pc:sldChg>
      <pc:sldChg chg="modSp add mod">
        <pc:chgData name="Valerie Cambert" userId="073036226e65ac96" providerId="LiveId" clId="{3199537E-3A9D-4959-8CD4-7022574E6F22}" dt="2023-06-23T14:46:37.078" v="677"/>
        <pc:sldMkLst>
          <pc:docMk/>
          <pc:sldMk cId="2978720751" sldId="425"/>
        </pc:sldMkLst>
        <pc:spChg chg="mod">
          <ac:chgData name="Valerie Cambert" userId="073036226e65ac96" providerId="LiveId" clId="{3199537E-3A9D-4959-8CD4-7022574E6F22}" dt="2023-06-23T14:45:35.479" v="654" actId="20577"/>
          <ac:spMkLst>
            <pc:docMk/>
            <pc:sldMk cId="2978720751" sldId="425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4:46:17.011" v="676" actId="20577"/>
          <ac:spMkLst>
            <pc:docMk/>
            <pc:sldMk cId="2978720751" sldId="42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6:37.078" v="677"/>
          <ac:spMkLst>
            <pc:docMk/>
            <pc:sldMk cId="2978720751" sldId="425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8:44.471" v="691" actId="6549"/>
        <pc:sldMkLst>
          <pc:docMk/>
          <pc:sldMk cId="419677517" sldId="426"/>
        </pc:sldMkLst>
        <pc:spChg chg="mod">
          <ac:chgData name="Valerie Cambert" userId="073036226e65ac96" providerId="LiveId" clId="{3199537E-3A9D-4959-8CD4-7022574E6F22}" dt="2023-06-23T14:47:02.271" v="679" actId="20577"/>
          <ac:spMkLst>
            <pc:docMk/>
            <pc:sldMk cId="419677517" sldId="42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8:44.471" v="691" actId="6549"/>
          <ac:spMkLst>
            <pc:docMk/>
            <pc:sldMk cId="419677517" sldId="42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9:18.820" v="696" actId="20577"/>
        <pc:sldMkLst>
          <pc:docMk/>
          <pc:sldMk cId="2056530894" sldId="427"/>
        </pc:sldMkLst>
        <pc:spChg chg="mod">
          <ac:chgData name="Valerie Cambert" userId="073036226e65ac96" providerId="LiveId" clId="{3199537E-3A9D-4959-8CD4-7022574E6F22}" dt="2023-06-23T14:48:55.428" v="693" actId="20577"/>
          <ac:spMkLst>
            <pc:docMk/>
            <pc:sldMk cId="2056530894" sldId="427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9:18.820" v="696" actId="20577"/>
          <ac:spMkLst>
            <pc:docMk/>
            <pc:sldMk cId="2056530894" sldId="42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9:52.194" v="700" actId="27636"/>
        <pc:sldMkLst>
          <pc:docMk/>
          <pc:sldMk cId="3662741551" sldId="428"/>
        </pc:sldMkLst>
        <pc:spChg chg="mod">
          <ac:chgData name="Valerie Cambert" userId="073036226e65ac96" providerId="LiveId" clId="{3199537E-3A9D-4959-8CD4-7022574E6F22}" dt="2023-06-23T14:49:36.753" v="698" actId="20577"/>
          <ac:spMkLst>
            <pc:docMk/>
            <pc:sldMk cId="3662741551" sldId="42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9:52.194" v="700" actId="27636"/>
          <ac:spMkLst>
            <pc:docMk/>
            <pc:sldMk cId="3662741551" sldId="428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0:33.300" v="707" actId="20577"/>
        <pc:sldMkLst>
          <pc:docMk/>
          <pc:sldMk cId="640623241" sldId="429"/>
        </pc:sldMkLst>
        <pc:spChg chg="mod">
          <ac:chgData name="Valerie Cambert" userId="073036226e65ac96" providerId="LiveId" clId="{3199537E-3A9D-4959-8CD4-7022574E6F22}" dt="2023-06-23T14:50:05.188" v="702" actId="20577"/>
          <ac:spMkLst>
            <pc:docMk/>
            <pc:sldMk cId="640623241" sldId="42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0:33.300" v="707" actId="20577"/>
          <ac:spMkLst>
            <pc:docMk/>
            <pc:sldMk cId="640623241" sldId="429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48:34.323" v="690" actId="20577"/>
        <pc:sldMkLst>
          <pc:docMk/>
          <pc:sldMk cId="1248306342" sldId="430"/>
        </pc:sldMkLst>
        <pc:spChg chg="mod">
          <ac:chgData name="Valerie Cambert" userId="073036226e65ac96" providerId="LiveId" clId="{3199537E-3A9D-4959-8CD4-7022574E6F22}" dt="2023-06-23T14:48:26.843" v="689" actId="20577"/>
          <ac:spMkLst>
            <pc:docMk/>
            <pc:sldMk cId="1248306342" sldId="43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48:34.323" v="690" actId="20577"/>
          <ac:spMkLst>
            <pc:docMk/>
            <pc:sldMk cId="1248306342" sldId="43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2:05.478" v="731" actId="6549"/>
        <pc:sldMkLst>
          <pc:docMk/>
          <pc:sldMk cId="2729432861" sldId="431"/>
        </pc:sldMkLst>
        <pc:spChg chg="mod">
          <ac:chgData name="Valerie Cambert" userId="073036226e65ac96" providerId="LiveId" clId="{3199537E-3A9D-4959-8CD4-7022574E6F22}" dt="2023-06-23T14:51:32.878" v="725" actId="20577"/>
          <ac:spMkLst>
            <pc:docMk/>
            <pc:sldMk cId="2729432861" sldId="431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2:05.478" v="731" actId="6549"/>
          <ac:spMkLst>
            <pc:docMk/>
            <pc:sldMk cId="2729432861" sldId="431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2:39.149" v="734"/>
        <pc:sldMkLst>
          <pc:docMk/>
          <pc:sldMk cId="994635493" sldId="432"/>
        </pc:sldMkLst>
        <pc:spChg chg="mod">
          <ac:chgData name="Valerie Cambert" userId="073036226e65ac96" providerId="LiveId" clId="{3199537E-3A9D-4959-8CD4-7022574E6F22}" dt="2023-06-23T14:52:18.535" v="733" actId="20577"/>
          <ac:spMkLst>
            <pc:docMk/>
            <pc:sldMk cId="994635493" sldId="43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2:39.149" v="734"/>
          <ac:spMkLst>
            <pc:docMk/>
            <pc:sldMk cId="994635493" sldId="432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3:27.538" v="737"/>
        <pc:sldMkLst>
          <pc:docMk/>
          <pc:sldMk cId="1292815547" sldId="433"/>
        </pc:sldMkLst>
        <pc:spChg chg="mod">
          <ac:chgData name="Valerie Cambert" userId="073036226e65ac96" providerId="LiveId" clId="{3199537E-3A9D-4959-8CD4-7022574E6F22}" dt="2023-06-23T14:53:22.329" v="736" actId="20577"/>
          <ac:spMkLst>
            <pc:docMk/>
            <pc:sldMk cId="1292815547" sldId="433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3:27.538" v="737"/>
          <ac:spMkLst>
            <pc:docMk/>
            <pc:sldMk cId="1292815547" sldId="433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3:58.076" v="743" actId="20577"/>
        <pc:sldMkLst>
          <pc:docMk/>
          <pc:sldMk cId="1712916757" sldId="434"/>
        </pc:sldMkLst>
        <pc:spChg chg="mod">
          <ac:chgData name="Valerie Cambert" userId="073036226e65ac96" providerId="LiveId" clId="{3199537E-3A9D-4959-8CD4-7022574E6F22}" dt="2023-06-23T14:53:38.327" v="739" actId="20577"/>
          <ac:spMkLst>
            <pc:docMk/>
            <pc:sldMk cId="1712916757" sldId="434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3:58.076" v="743" actId="20577"/>
          <ac:spMkLst>
            <pc:docMk/>
            <pc:sldMk cId="1712916757" sldId="434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4:45.190" v="746"/>
        <pc:sldMkLst>
          <pc:docMk/>
          <pc:sldMk cId="1978110963" sldId="435"/>
        </pc:sldMkLst>
        <pc:spChg chg="mod">
          <ac:chgData name="Valerie Cambert" userId="073036226e65ac96" providerId="LiveId" clId="{3199537E-3A9D-4959-8CD4-7022574E6F22}" dt="2023-06-23T14:54:19.593" v="745" actId="20577"/>
          <ac:spMkLst>
            <pc:docMk/>
            <pc:sldMk cId="1978110963" sldId="43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4:45.190" v="746"/>
          <ac:spMkLst>
            <pc:docMk/>
            <pc:sldMk cId="1978110963" sldId="435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5:12.874" v="749"/>
        <pc:sldMkLst>
          <pc:docMk/>
          <pc:sldMk cId="904521837" sldId="436"/>
        </pc:sldMkLst>
        <pc:spChg chg="mod">
          <ac:chgData name="Valerie Cambert" userId="073036226e65ac96" providerId="LiveId" clId="{3199537E-3A9D-4959-8CD4-7022574E6F22}" dt="2023-06-23T14:54:58.857" v="748" actId="20577"/>
          <ac:spMkLst>
            <pc:docMk/>
            <pc:sldMk cId="904521837" sldId="43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5:12.874" v="749"/>
          <ac:spMkLst>
            <pc:docMk/>
            <pc:sldMk cId="904521837" sldId="43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6:27.915" v="752"/>
        <pc:sldMkLst>
          <pc:docMk/>
          <pc:sldMk cId="3277529296" sldId="437"/>
        </pc:sldMkLst>
        <pc:spChg chg="mod">
          <ac:chgData name="Valerie Cambert" userId="073036226e65ac96" providerId="LiveId" clId="{3199537E-3A9D-4959-8CD4-7022574E6F22}" dt="2023-06-23T14:55:25.540" v="751" actId="20577"/>
          <ac:spMkLst>
            <pc:docMk/>
            <pc:sldMk cId="3277529296" sldId="437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6:27.915" v="752"/>
          <ac:spMkLst>
            <pc:docMk/>
            <pc:sldMk cId="3277529296" sldId="43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7:34.398" v="756" actId="20577"/>
        <pc:sldMkLst>
          <pc:docMk/>
          <pc:sldMk cId="211618318" sldId="438"/>
        </pc:sldMkLst>
        <pc:spChg chg="mod">
          <ac:chgData name="Valerie Cambert" userId="073036226e65ac96" providerId="LiveId" clId="{3199537E-3A9D-4959-8CD4-7022574E6F22}" dt="2023-06-23T14:57:09.570" v="754" actId="20577"/>
          <ac:spMkLst>
            <pc:docMk/>
            <pc:sldMk cId="211618318" sldId="43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7:34.398" v="756" actId="20577"/>
          <ac:spMkLst>
            <pc:docMk/>
            <pc:sldMk cId="211618318" sldId="438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4:58:46.001" v="773" actId="20577"/>
        <pc:sldMkLst>
          <pc:docMk/>
          <pc:sldMk cId="199863878" sldId="439"/>
        </pc:sldMkLst>
        <pc:spChg chg="mod">
          <ac:chgData name="Valerie Cambert" userId="073036226e65ac96" providerId="LiveId" clId="{3199537E-3A9D-4959-8CD4-7022574E6F22}" dt="2023-06-23T14:58:03.461" v="771" actId="5793"/>
          <ac:spMkLst>
            <pc:docMk/>
            <pc:sldMk cId="199863878" sldId="43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4:58:46.001" v="773" actId="20577"/>
          <ac:spMkLst>
            <pc:docMk/>
            <pc:sldMk cId="199863878" sldId="439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00:43.094" v="819"/>
        <pc:sldMkLst>
          <pc:docMk/>
          <pc:sldMk cId="2955408236" sldId="440"/>
        </pc:sldMkLst>
        <pc:spChg chg="mod">
          <ac:chgData name="Valerie Cambert" userId="073036226e65ac96" providerId="LiveId" clId="{3199537E-3A9D-4959-8CD4-7022574E6F22}" dt="2023-06-23T15:00:18.944" v="818" actId="20577"/>
          <ac:spMkLst>
            <pc:docMk/>
            <pc:sldMk cId="2955408236" sldId="440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0:12.456" v="811" actId="5793"/>
          <ac:spMkLst>
            <pc:docMk/>
            <pc:sldMk cId="2955408236" sldId="44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0:43.094" v="819"/>
          <ac:spMkLst>
            <pc:docMk/>
            <pc:sldMk cId="2955408236" sldId="44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01:31.891" v="840" actId="20577"/>
        <pc:sldMkLst>
          <pc:docMk/>
          <pc:sldMk cId="548827016" sldId="441"/>
        </pc:sldMkLst>
        <pc:spChg chg="mod">
          <ac:chgData name="Valerie Cambert" userId="073036226e65ac96" providerId="LiveId" clId="{3199537E-3A9D-4959-8CD4-7022574E6F22}" dt="2023-06-23T14:59:50.206" v="788" actId="5793"/>
          <ac:spMkLst>
            <pc:docMk/>
            <pc:sldMk cId="548827016" sldId="441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5:01:31.891" v="840" actId="20577"/>
          <ac:spMkLst>
            <pc:docMk/>
            <pc:sldMk cId="548827016" sldId="441"/>
            <ac:spMk id="3" creationId="{5B0E6D31-0B4A-1CA1-55B2-FA70F64C4765}"/>
          </ac:spMkLst>
        </pc:spChg>
      </pc:sldChg>
      <pc:sldChg chg="modSp add mod">
        <pc:chgData name="Valerie Cambert" userId="073036226e65ac96" providerId="LiveId" clId="{3199537E-3A9D-4959-8CD4-7022574E6F22}" dt="2023-06-23T15:01:25.469" v="835" actId="20577"/>
        <pc:sldMkLst>
          <pc:docMk/>
          <pc:sldMk cId="1678421164" sldId="442"/>
        </pc:sldMkLst>
        <pc:spChg chg="mod">
          <ac:chgData name="Valerie Cambert" userId="073036226e65ac96" providerId="LiveId" clId="{3199537E-3A9D-4959-8CD4-7022574E6F22}" dt="2023-06-23T15:01:25.469" v="835" actId="20577"/>
          <ac:spMkLst>
            <pc:docMk/>
            <pc:sldMk cId="1678421164" sldId="44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1:20.331" v="830"/>
          <ac:spMkLst>
            <pc:docMk/>
            <pc:sldMk cId="1678421164" sldId="442"/>
            <ac:spMk id="7" creationId="{1CC954FC-A684-C1FC-FF34-8E99BF3847F0}"/>
          </ac:spMkLst>
        </pc:spChg>
      </pc:sldChg>
      <pc:sldChg chg="addSp delSp modSp add mod ord">
        <pc:chgData name="Valerie Cambert" userId="073036226e65ac96" providerId="LiveId" clId="{3199537E-3A9D-4959-8CD4-7022574E6F22}" dt="2023-06-23T15:03:27.599" v="865" actId="20577"/>
        <pc:sldMkLst>
          <pc:docMk/>
          <pc:sldMk cId="1377810010" sldId="443"/>
        </pc:sldMkLst>
        <pc:spChg chg="mod">
          <ac:chgData name="Valerie Cambert" userId="073036226e65ac96" providerId="LiveId" clId="{3199537E-3A9D-4959-8CD4-7022574E6F22}" dt="2023-06-23T15:02:36.686" v="857" actId="5793"/>
          <ac:spMkLst>
            <pc:docMk/>
            <pc:sldMk cId="1377810010" sldId="443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5:03:27.599" v="865" actId="20577"/>
          <ac:spMkLst>
            <pc:docMk/>
            <pc:sldMk cId="1377810010" sldId="443"/>
            <ac:spMk id="3" creationId="{5B0E6D31-0B4A-1CA1-55B2-FA70F64C4765}"/>
          </ac:spMkLst>
        </pc:spChg>
        <pc:graphicFrameChg chg="add del mod">
          <ac:chgData name="Valerie Cambert" userId="073036226e65ac96" providerId="LiveId" clId="{3199537E-3A9D-4959-8CD4-7022574E6F22}" dt="2023-06-23T15:02:46.445" v="859" actId="478"/>
          <ac:graphicFrameMkLst>
            <pc:docMk/>
            <pc:sldMk cId="1377810010" sldId="443"/>
            <ac:graphicFrameMk id="4" creationId="{35750B11-6AD8-B812-8DAE-10520F3F2310}"/>
          </ac:graphicFrameMkLst>
        </pc:graphicFrameChg>
      </pc:sldChg>
      <pc:sldChg chg="modSp add mod ord">
        <pc:chgData name="Valerie Cambert" userId="073036226e65ac96" providerId="LiveId" clId="{3199537E-3A9D-4959-8CD4-7022574E6F22}" dt="2023-06-23T15:14:57.700" v="1091" actId="20577"/>
        <pc:sldMkLst>
          <pc:docMk/>
          <pc:sldMk cId="2075909876" sldId="444"/>
        </pc:sldMkLst>
        <pc:spChg chg="mod">
          <ac:chgData name="Valerie Cambert" userId="073036226e65ac96" providerId="LiveId" clId="{3199537E-3A9D-4959-8CD4-7022574E6F22}" dt="2023-06-23T15:14:57.700" v="1091" actId="20577"/>
          <ac:spMkLst>
            <pc:docMk/>
            <pc:sldMk cId="2075909876" sldId="444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4:22.390" v="898" actId="20577"/>
          <ac:spMkLst>
            <pc:docMk/>
            <pc:sldMk cId="2075909876" sldId="444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4:39.695" v="899"/>
          <ac:spMkLst>
            <pc:docMk/>
            <pc:sldMk cId="2075909876" sldId="444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09.505" v="1092"/>
        <pc:sldMkLst>
          <pc:docMk/>
          <pc:sldMk cId="3858724939" sldId="445"/>
        </pc:sldMkLst>
        <pc:spChg chg="mod">
          <ac:chgData name="Valerie Cambert" userId="073036226e65ac96" providerId="LiveId" clId="{3199537E-3A9D-4959-8CD4-7022574E6F22}" dt="2023-06-23T15:15:09.505" v="1092"/>
          <ac:spMkLst>
            <pc:docMk/>
            <pc:sldMk cId="3858724939" sldId="445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4:51.171" v="901" actId="20577"/>
          <ac:spMkLst>
            <pc:docMk/>
            <pc:sldMk cId="3858724939" sldId="44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5:09.365" v="902"/>
          <ac:spMkLst>
            <pc:docMk/>
            <pc:sldMk cId="3858724939" sldId="445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14.983" v="1093"/>
        <pc:sldMkLst>
          <pc:docMk/>
          <pc:sldMk cId="2244407840" sldId="446"/>
        </pc:sldMkLst>
        <pc:spChg chg="mod">
          <ac:chgData name="Valerie Cambert" userId="073036226e65ac96" providerId="LiveId" clId="{3199537E-3A9D-4959-8CD4-7022574E6F22}" dt="2023-06-23T15:15:14.983" v="1093"/>
          <ac:spMkLst>
            <pc:docMk/>
            <pc:sldMk cId="2244407840" sldId="446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4:13.496" v="896" actId="5793"/>
          <ac:spMkLst>
            <pc:docMk/>
            <pc:sldMk cId="2244407840" sldId="44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5:29.741" v="904" actId="27636"/>
          <ac:spMkLst>
            <pc:docMk/>
            <pc:sldMk cId="2244407840" sldId="44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21.761" v="1094"/>
        <pc:sldMkLst>
          <pc:docMk/>
          <pc:sldMk cId="2649567947" sldId="447"/>
        </pc:sldMkLst>
        <pc:spChg chg="mod">
          <ac:chgData name="Valerie Cambert" userId="073036226e65ac96" providerId="LiveId" clId="{3199537E-3A9D-4959-8CD4-7022574E6F22}" dt="2023-06-23T15:15:21.761" v="1094"/>
          <ac:spMkLst>
            <pc:docMk/>
            <pc:sldMk cId="2649567947" sldId="447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7:26.615" v="932" actId="20577"/>
          <ac:spMkLst>
            <pc:docMk/>
            <pc:sldMk cId="2649567947" sldId="447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7:54.101" v="942" actId="20577"/>
          <ac:spMkLst>
            <pc:docMk/>
            <pc:sldMk cId="2649567947" sldId="44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27.130" v="1095"/>
        <pc:sldMkLst>
          <pc:docMk/>
          <pc:sldMk cId="931197606" sldId="448"/>
        </pc:sldMkLst>
        <pc:spChg chg="mod">
          <ac:chgData name="Valerie Cambert" userId="073036226e65ac96" providerId="LiveId" clId="{3199537E-3A9D-4959-8CD4-7022574E6F22}" dt="2023-06-23T15:15:27.130" v="1095"/>
          <ac:spMkLst>
            <pc:docMk/>
            <pc:sldMk cId="931197606" sldId="448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8:03.024" v="944" actId="20577"/>
          <ac:spMkLst>
            <pc:docMk/>
            <pc:sldMk cId="931197606" sldId="448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8:24.493" v="950" actId="14100"/>
          <ac:spMkLst>
            <pc:docMk/>
            <pc:sldMk cId="931197606" sldId="448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32.378" v="1096"/>
        <pc:sldMkLst>
          <pc:docMk/>
          <pc:sldMk cId="250685469" sldId="449"/>
        </pc:sldMkLst>
        <pc:spChg chg="mod">
          <ac:chgData name="Valerie Cambert" userId="073036226e65ac96" providerId="LiveId" clId="{3199537E-3A9D-4959-8CD4-7022574E6F22}" dt="2023-06-23T15:15:32.378" v="1096"/>
          <ac:spMkLst>
            <pc:docMk/>
            <pc:sldMk cId="250685469" sldId="449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8:37.665" v="952" actId="20577"/>
          <ac:spMkLst>
            <pc:docMk/>
            <pc:sldMk cId="250685469" sldId="449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9:04.605" v="962" actId="14100"/>
          <ac:spMkLst>
            <pc:docMk/>
            <pc:sldMk cId="250685469" sldId="449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39.210" v="1097"/>
        <pc:sldMkLst>
          <pc:docMk/>
          <pc:sldMk cId="2130667404" sldId="450"/>
        </pc:sldMkLst>
        <pc:spChg chg="mod">
          <ac:chgData name="Valerie Cambert" userId="073036226e65ac96" providerId="LiveId" clId="{3199537E-3A9D-4959-8CD4-7022574E6F22}" dt="2023-06-23T15:15:39.210" v="1097"/>
          <ac:spMkLst>
            <pc:docMk/>
            <pc:sldMk cId="2130667404" sldId="450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9:11.184" v="964" actId="20577"/>
          <ac:spMkLst>
            <pc:docMk/>
            <pc:sldMk cId="2130667404" sldId="45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9:28.227" v="970" actId="14100"/>
          <ac:spMkLst>
            <pc:docMk/>
            <pc:sldMk cId="2130667404" sldId="45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43.189" v="1098"/>
        <pc:sldMkLst>
          <pc:docMk/>
          <pc:sldMk cId="3384411229" sldId="451"/>
        </pc:sldMkLst>
        <pc:spChg chg="mod">
          <ac:chgData name="Valerie Cambert" userId="073036226e65ac96" providerId="LiveId" clId="{3199537E-3A9D-4959-8CD4-7022574E6F22}" dt="2023-06-23T15:15:43.189" v="1098"/>
          <ac:spMkLst>
            <pc:docMk/>
            <pc:sldMk cId="3384411229" sldId="451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09:35.025" v="972" actId="20577"/>
          <ac:spMkLst>
            <pc:docMk/>
            <pc:sldMk cId="3384411229" sldId="451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09:58.831" v="978" actId="14100"/>
          <ac:spMkLst>
            <pc:docMk/>
            <pc:sldMk cId="3384411229" sldId="451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48.166" v="1099"/>
        <pc:sldMkLst>
          <pc:docMk/>
          <pc:sldMk cId="1889278842" sldId="452"/>
        </pc:sldMkLst>
        <pc:spChg chg="mod">
          <ac:chgData name="Valerie Cambert" userId="073036226e65ac96" providerId="LiveId" clId="{3199537E-3A9D-4959-8CD4-7022574E6F22}" dt="2023-06-23T15:15:48.166" v="1099"/>
          <ac:spMkLst>
            <pc:docMk/>
            <pc:sldMk cId="1889278842" sldId="452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0:05.759" v="980" actId="20577"/>
          <ac:spMkLst>
            <pc:docMk/>
            <pc:sldMk cId="1889278842" sldId="452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10:53.817" v="996" actId="14100"/>
          <ac:spMkLst>
            <pc:docMk/>
            <pc:sldMk cId="1889278842" sldId="452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53.904" v="1100"/>
        <pc:sldMkLst>
          <pc:docMk/>
          <pc:sldMk cId="649503311" sldId="453"/>
        </pc:sldMkLst>
        <pc:spChg chg="mod">
          <ac:chgData name="Valerie Cambert" userId="073036226e65ac96" providerId="LiveId" clId="{3199537E-3A9D-4959-8CD4-7022574E6F22}" dt="2023-06-23T15:15:53.904" v="1100"/>
          <ac:spMkLst>
            <pc:docMk/>
            <pc:sldMk cId="649503311" sldId="453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1:01.514" v="998" actId="20577"/>
          <ac:spMkLst>
            <pc:docMk/>
            <pc:sldMk cId="649503311" sldId="453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11:41.360" v="1008" actId="14100"/>
          <ac:spMkLst>
            <pc:docMk/>
            <pc:sldMk cId="649503311" sldId="453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5:58.346" v="1101"/>
        <pc:sldMkLst>
          <pc:docMk/>
          <pc:sldMk cId="2079934736" sldId="454"/>
        </pc:sldMkLst>
        <pc:spChg chg="mod">
          <ac:chgData name="Valerie Cambert" userId="073036226e65ac96" providerId="LiveId" clId="{3199537E-3A9D-4959-8CD4-7022574E6F22}" dt="2023-06-23T15:15:58.346" v="1101"/>
          <ac:spMkLst>
            <pc:docMk/>
            <pc:sldMk cId="2079934736" sldId="454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1:23.665" v="1003" actId="20577"/>
          <ac:spMkLst>
            <pc:docMk/>
            <pc:sldMk cId="2079934736" sldId="454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11:36.734" v="1007" actId="14100"/>
          <ac:spMkLst>
            <pc:docMk/>
            <pc:sldMk cId="2079934736" sldId="454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3:46.870" v="1047" actId="20577"/>
        <pc:sldMkLst>
          <pc:docMk/>
          <pc:sldMk cId="4215925555" sldId="455"/>
        </pc:sldMkLst>
        <pc:spChg chg="mod">
          <ac:chgData name="Valerie Cambert" userId="073036226e65ac96" providerId="LiveId" clId="{3199537E-3A9D-4959-8CD4-7022574E6F22}" dt="2023-06-23T15:12:59.707" v="1021" actId="20577"/>
          <ac:spMkLst>
            <pc:docMk/>
            <pc:sldMk cId="4215925555" sldId="455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5:13:46.870" v="1047" actId="20577"/>
          <ac:spMkLst>
            <pc:docMk/>
            <pc:sldMk cId="4215925555" sldId="455"/>
            <ac:spMk id="3" creationId="{5B0E6D31-0B4A-1CA1-55B2-FA70F64C4765}"/>
          </ac:spMkLst>
        </pc:spChg>
      </pc:sldChg>
      <pc:sldChg chg="modSp add mod">
        <pc:chgData name="Valerie Cambert" userId="073036226e65ac96" providerId="LiveId" clId="{3199537E-3A9D-4959-8CD4-7022574E6F22}" dt="2023-06-23T15:14:40.525" v="1079" actId="20577"/>
        <pc:sldMkLst>
          <pc:docMk/>
          <pc:sldMk cId="2748808211" sldId="456"/>
        </pc:sldMkLst>
        <pc:spChg chg="mod">
          <ac:chgData name="Valerie Cambert" userId="073036226e65ac96" providerId="LiveId" clId="{3199537E-3A9D-4959-8CD4-7022574E6F22}" dt="2023-06-23T15:14:40.525" v="1079" actId="20577"/>
          <ac:spMkLst>
            <pc:docMk/>
            <pc:sldMk cId="2748808211" sldId="456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3:36.149" v="1044" actId="20577"/>
          <ac:spMkLst>
            <pc:docMk/>
            <pc:sldMk cId="2748808211" sldId="456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13:59.195" v="1050" actId="27636"/>
          <ac:spMkLst>
            <pc:docMk/>
            <pc:sldMk cId="2748808211" sldId="456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4:36.456" v="1078" actId="20577"/>
        <pc:sldMkLst>
          <pc:docMk/>
          <pc:sldMk cId="1861093320" sldId="457"/>
        </pc:sldMkLst>
        <pc:spChg chg="mod">
          <ac:chgData name="Valerie Cambert" userId="073036226e65ac96" providerId="LiveId" clId="{3199537E-3A9D-4959-8CD4-7022574E6F22}" dt="2023-06-23T15:14:36.456" v="1078" actId="20577"/>
          <ac:spMkLst>
            <pc:docMk/>
            <pc:sldMk cId="1861093320" sldId="457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4:05.008" v="1051" actId="20577"/>
          <ac:spMkLst>
            <pc:docMk/>
            <pc:sldMk cId="1861093320" sldId="457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14:10.143" v="1053" actId="27636"/>
          <ac:spMkLst>
            <pc:docMk/>
            <pc:sldMk cId="1861093320" sldId="457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16:42.084" v="1142" actId="20577"/>
        <pc:sldMkLst>
          <pc:docMk/>
          <pc:sldMk cId="3482628849" sldId="458"/>
        </pc:sldMkLst>
        <pc:spChg chg="mod">
          <ac:chgData name="Valerie Cambert" userId="073036226e65ac96" providerId="LiveId" clId="{3199537E-3A9D-4959-8CD4-7022574E6F22}" dt="2023-06-23T15:16:29.082" v="1118" actId="5793"/>
          <ac:spMkLst>
            <pc:docMk/>
            <pc:sldMk cId="3482628849" sldId="458"/>
            <ac:spMk id="2" creationId="{EA4DCFB0-ECAC-F20D-C8A9-6A517A30D924}"/>
          </ac:spMkLst>
        </pc:spChg>
        <pc:spChg chg="mod">
          <ac:chgData name="Valerie Cambert" userId="073036226e65ac96" providerId="LiveId" clId="{3199537E-3A9D-4959-8CD4-7022574E6F22}" dt="2023-06-23T15:16:42.084" v="1142" actId="20577"/>
          <ac:spMkLst>
            <pc:docMk/>
            <pc:sldMk cId="3482628849" sldId="458"/>
            <ac:spMk id="3" creationId="{5B0E6D31-0B4A-1CA1-55B2-FA70F64C4765}"/>
          </ac:spMkLst>
        </pc:spChg>
      </pc:sldChg>
      <pc:sldChg chg="addSp delSp modSp add mod">
        <pc:chgData name="Valerie Cambert" userId="073036226e65ac96" providerId="LiveId" clId="{3199537E-3A9D-4959-8CD4-7022574E6F22}" dt="2023-06-23T15:19:46.155" v="1203" actId="27636"/>
        <pc:sldMkLst>
          <pc:docMk/>
          <pc:sldMk cId="3017061268" sldId="459"/>
        </pc:sldMkLst>
        <pc:spChg chg="add mod">
          <ac:chgData name="Valerie Cambert" userId="073036226e65ac96" providerId="LiveId" clId="{3199537E-3A9D-4959-8CD4-7022574E6F22}" dt="2023-06-23T15:19:46.155" v="1203" actId="27636"/>
          <ac:spMkLst>
            <pc:docMk/>
            <pc:sldMk cId="3017061268" sldId="459"/>
            <ac:spMk id="3" creationId="{099956CC-04D9-048F-F418-F5B4DE4CB086}"/>
          </ac:spMkLst>
        </pc:spChg>
        <pc:spChg chg="mod">
          <ac:chgData name="Valerie Cambert" userId="073036226e65ac96" providerId="LiveId" clId="{3199537E-3A9D-4959-8CD4-7022574E6F22}" dt="2023-06-23T15:17:21.840" v="1175" actId="20577"/>
          <ac:spMkLst>
            <pc:docMk/>
            <pc:sldMk cId="3017061268" sldId="459"/>
            <ac:spMk id="4" creationId="{298974A2-36E3-5306-98D7-1841A034003D}"/>
          </ac:spMkLst>
        </pc:spChg>
        <pc:spChg chg="mod">
          <ac:chgData name="Valerie Cambert" userId="073036226e65ac96" providerId="LiveId" clId="{3199537E-3A9D-4959-8CD4-7022574E6F22}" dt="2023-06-23T15:17:12.799" v="1161" actId="20577"/>
          <ac:spMkLst>
            <pc:docMk/>
            <pc:sldMk cId="3017061268" sldId="459"/>
            <ac:spMk id="5" creationId="{20BDBE23-6B80-5C0A-6F36-E0D4F94AB015}"/>
          </ac:spMkLst>
        </pc:spChg>
        <pc:spChg chg="del mod">
          <ac:chgData name="Valerie Cambert" userId="073036226e65ac96" providerId="LiveId" clId="{3199537E-3A9D-4959-8CD4-7022574E6F22}" dt="2023-06-23T15:18:40.429" v="1192" actId="478"/>
          <ac:spMkLst>
            <pc:docMk/>
            <pc:sldMk cId="3017061268" sldId="459"/>
            <ac:spMk id="7" creationId="{1CC954FC-A684-C1FC-FF34-8E99BF3847F0}"/>
          </ac:spMkLst>
        </pc:spChg>
        <pc:graphicFrameChg chg="add del mod">
          <ac:chgData name="Valerie Cambert" userId="073036226e65ac96" providerId="LiveId" clId="{3199537E-3A9D-4959-8CD4-7022574E6F22}" dt="2023-06-23T15:18:07.921" v="1191"/>
          <ac:graphicFrameMkLst>
            <pc:docMk/>
            <pc:sldMk cId="3017061268" sldId="459"/>
            <ac:graphicFrameMk id="2" creationId="{7FD2AB89-F7F9-47A7-E8BD-A4B1A40D10BA}"/>
          </ac:graphicFrameMkLst>
        </pc:graphicFrameChg>
      </pc:sldChg>
      <pc:sldChg chg="modSp add mod">
        <pc:chgData name="Valerie Cambert" userId="073036226e65ac96" providerId="LiveId" clId="{3199537E-3A9D-4959-8CD4-7022574E6F22}" dt="2023-06-23T15:22:27.027" v="1232" actId="6549"/>
        <pc:sldMkLst>
          <pc:docMk/>
          <pc:sldMk cId="1000875407" sldId="460"/>
        </pc:sldMkLst>
        <pc:spChg chg="mod">
          <ac:chgData name="Valerie Cambert" userId="073036226e65ac96" providerId="LiveId" clId="{3199537E-3A9D-4959-8CD4-7022574E6F22}" dt="2023-06-23T15:17:34.453" v="1188" actId="20577"/>
          <ac:spMkLst>
            <pc:docMk/>
            <pc:sldMk cId="1000875407" sldId="460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22:27.027" v="1232" actId="6549"/>
          <ac:spMkLst>
            <pc:docMk/>
            <pc:sldMk cId="1000875407" sldId="46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3199537E-3A9D-4959-8CD4-7022574E6F22}" dt="2023-06-23T15:20:12.796" v="1208" actId="20577"/>
        <pc:sldMkLst>
          <pc:docMk/>
          <pc:sldMk cId="1382883421" sldId="461"/>
        </pc:sldMkLst>
        <pc:spChg chg="mod">
          <ac:chgData name="Valerie Cambert" userId="073036226e65ac96" providerId="LiveId" clId="{3199537E-3A9D-4959-8CD4-7022574E6F22}" dt="2023-06-23T15:20:02.942" v="1207" actId="27636"/>
          <ac:spMkLst>
            <pc:docMk/>
            <pc:sldMk cId="1382883421" sldId="461"/>
            <ac:spMk id="3" creationId="{099956CC-04D9-048F-F418-F5B4DE4CB086}"/>
          </ac:spMkLst>
        </pc:spChg>
        <pc:spChg chg="mod">
          <ac:chgData name="Valerie Cambert" userId="073036226e65ac96" providerId="LiveId" clId="{3199537E-3A9D-4959-8CD4-7022574E6F22}" dt="2023-06-23T15:20:12.796" v="1208" actId="20577"/>
          <ac:spMkLst>
            <pc:docMk/>
            <pc:sldMk cId="1382883421" sldId="461"/>
            <ac:spMk id="5" creationId="{20BDBE23-6B80-5C0A-6F36-E0D4F94AB015}"/>
          </ac:spMkLst>
        </pc:spChg>
      </pc:sldChg>
      <pc:sldChg chg="modSp add mod">
        <pc:chgData name="Valerie Cambert" userId="073036226e65ac96" providerId="LiveId" clId="{3199537E-3A9D-4959-8CD4-7022574E6F22}" dt="2023-06-23T15:20:37.741" v="1213" actId="27636"/>
        <pc:sldMkLst>
          <pc:docMk/>
          <pc:sldMk cId="401102721" sldId="462"/>
        </pc:sldMkLst>
        <pc:spChg chg="mod">
          <ac:chgData name="Valerie Cambert" userId="073036226e65ac96" providerId="LiveId" clId="{3199537E-3A9D-4959-8CD4-7022574E6F22}" dt="2023-06-23T15:20:37.741" v="1213" actId="27636"/>
          <ac:spMkLst>
            <pc:docMk/>
            <pc:sldMk cId="401102721" sldId="462"/>
            <ac:spMk id="3" creationId="{099956CC-04D9-048F-F418-F5B4DE4CB086}"/>
          </ac:spMkLst>
        </pc:spChg>
        <pc:spChg chg="mod">
          <ac:chgData name="Valerie Cambert" userId="073036226e65ac96" providerId="LiveId" clId="{3199537E-3A9D-4959-8CD4-7022574E6F22}" dt="2023-06-23T15:20:22.129" v="1209" actId="20577"/>
          <ac:spMkLst>
            <pc:docMk/>
            <pc:sldMk cId="401102721" sldId="462"/>
            <ac:spMk id="5" creationId="{20BDBE23-6B80-5C0A-6F36-E0D4F94AB015}"/>
          </ac:spMkLst>
        </pc:spChg>
      </pc:sldChg>
      <pc:sldChg chg="modSp add mod">
        <pc:chgData name="Valerie Cambert" userId="073036226e65ac96" providerId="LiveId" clId="{3199537E-3A9D-4959-8CD4-7022574E6F22}" dt="2023-06-23T15:21:26.283" v="1222" actId="313"/>
        <pc:sldMkLst>
          <pc:docMk/>
          <pc:sldMk cId="2633430515" sldId="463"/>
        </pc:sldMkLst>
        <pc:spChg chg="mod">
          <ac:chgData name="Valerie Cambert" userId="073036226e65ac96" providerId="LiveId" clId="{3199537E-3A9D-4959-8CD4-7022574E6F22}" dt="2023-06-23T15:21:26.283" v="1222" actId="313"/>
          <ac:spMkLst>
            <pc:docMk/>
            <pc:sldMk cId="2633430515" sldId="463"/>
            <ac:spMk id="3" creationId="{099956CC-04D9-048F-F418-F5B4DE4CB086}"/>
          </ac:spMkLst>
        </pc:spChg>
        <pc:spChg chg="mod">
          <ac:chgData name="Valerie Cambert" userId="073036226e65ac96" providerId="LiveId" clId="{3199537E-3A9D-4959-8CD4-7022574E6F22}" dt="2023-06-23T15:20:52.123" v="1214" actId="20577"/>
          <ac:spMkLst>
            <pc:docMk/>
            <pc:sldMk cId="2633430515" sldId="463"/>
            <ac:spMk id="5" creationId="{20BDBE23-6B80-5C0A-6F36-E0D4F94AB015}"/>
          </ac:spMkLst>
        </pc:spChg>
      </pc:sldChg>
      <pc:sldChg chg="modSp add mod">
        <pc:chgData name="Valerie Cambert" userId="073036226e65ac96" providerId="LiveId" clId="{3199537E-3A9D-4959-8CD4-7022574E6F22}" dt="2023-06-23T15:21:46.597" v="1227" actId="27636"/>
        <pc:sldMkLst>
          <pc:docMk/>
          <pc:sldMk cId="37985358" sldId="464"/>
        </pc:sldMkLst>
        <pc:spChg chg="mod">
          <ac:chgData name="Valerie Cambert" userId="073036226e65ac96" providerId="LiveId" clId="{3199537E-3A9D-4959-8CD4-7022574E6F22}" dt="2023-06-23T15:21:46.597" v="1227" actId="27636"/>
          <ac:spMkLst>
            <pc:docMk/>
            <pc:sldMk cId="37985358" sldId="464"/>
            <ac:spMk id="3" creationId="{099956CC-04D9-048F-F418-F5B4DE4CB086}"/>
          </ac:spMkLst>
        </pc:spChg>
        <pc:spChg chg="mod">
          <ac:chgData name="Valerie Cambert" userId="073036226e65ac96" providerId="LiveId" clId="{3199537E-3A9D-4959-8CD4-7022574E6F22}" dt="2023-06-23T15:21:39.807" v="1223" actId="20577"/>
          <ac:spMkLst>
            <pc:docMk/>
            <pc:sldMk cId="37985358" sldId="464"/>
            <ac:spMk id="5" creationId="{20BDBE23-6B80-5C0A-6F36-E0D4F94AB015}"/>
          </ac:spMkLst>
        </pc:spChg>
      </pc:sldChg>
      <pc:sldChg chg="modSp add mod">
        <pc:chgData name="Valerie Cambert" userId="073036226e65ac96" providerId="LiveId" clId="{3199537E-3A9D-4959-8CD4-7022574E6F22}" dt="2023-06-23T15:22:39.293" v="1234" actId="6549"/>
        <pc:sldMkLst>
          <pc:docMk/>
          <pc:sldMk cId="995266811" sldId="465"/>
        </pc:sldMkLst>
        <pc:spChg chg="mod">
          <ac:chgData name="Valerie Cambert" userId="073036226e65ac96" providerId="LiveId" clId="{3199537E-3A9D-4959-8CD4-7022574E6F22}" dt="2023-06-23T15:22:32.556" v="1233" actId="20577"/>
          <ac:spMkLst>
            <pc:docMk/>
            <pc:sldMk cId="995266811" sldId="465"/>
            <ac:spMk id="5" creationId="{20BDBE23-6B80-5C0A-6F36-E0D4F94AB015}"/>
          </ac:spMkLst>
        </pc:spChg>
        <pc:spChg chg="mod">
          <ac:chgData name="Valerie Cambert" userId="073036226e65ac96" providerId="LiveId" clId="{3199537E-3A9D-4959-8CD4-7022574E6F22}" dt="2023-06-23T15:22:39.293" v="1234" actId="6549"/>
          <ac:spMkLst>
            <pc:docMk/>
            <pc:sldMk cId="995266811" sldId="465"/>
            <ac:spMk id="7" creationId="{1CC954FC-A684-C1FC-FF34-8E99BF3847F0}"/>
          </ac:spMkLst>
        </pc:spChg>
      </pc:sldChg>
      <pc:sldChg chg="add del">
        <pc:chgData name="Valerie Cambert" userId="073036226e65ac96" providerId="LiveId" clId="{3199537E-3A9D-4959-8CD4-7022574E6F22}" dt="2023-06-23T15:21:52.390" v="1228" actId="47"/>
        <pc:sldMkLst>
          <pc:docMk/>
          <pc:sldMk cId="3995077409" sldId="465"/>
        </pc:sldMkLst>
      </pc:sldChg>
      <pc:sldMasterChg chg="modSldLayout">
        <pc:chgData name="Valerie Cambert" userId="073036226e65ac96" providerId="LiveId" clId="{3199537E-3A9D-4959-8CD4-7022574E6F22}" dt="2023-06-23T14:04:32.442" v="118" actId="20577"/>
        <pc:sldMasterMkLst>
          <pc:docMk/>
          <pc:sldMasterMk cId="0" sldId="2147484164"/>
        </pc:sldMasterMkLst>
        <pc:sldLayoutChg chg="modSp mod">
          <pc:chgData name="Valerie Cambert" userId="073036226e65ac96" providerId="LiveId" clId="{3199537E-3A9D-4959-8CD4-7022574E6F22}" dt="2023-06-23T14:04:01.275" v="82" actId="20577"/>
          <pc:sldLayoutMkLst>
            <pc:docMk/>
            <pc:sldMasterMk cId="0" sldId="2147484164"/>
            <pc:sldLayoutMk cId="0" sldId="2147484167"/>
          </pc:sldLayoutMkLst>
          <pc:spChg chg="mod">
            <ac:chgData name="Valerie Cambert" userId="073036226e65ac96" providerId="LiveId" clId="{3199537E-3A9D-4959-8CD4-7022574E6F22}" dt="2023-06-23T14:04:01.275" v="82" actId="20577"/>
            <ac:spMkLst>
              <pc:docMk/>
              <pc:sldMasterMk cId="0" sldId="2147484164"/>
              <pc:sldLayoutMk cId="0" sldId="2147484167"/>
              <ac:spMk id="3" creationId="{155F7231-A09F-944A-5598-D803568DA047}"/>
            </ac:spMkLst>
          </pc:spChg>
        </pc:sldLayoutChg>
        <pc:sldLayoutChg chg="modSp mod">
          <pc:chgData name="Valerie Cambert" userId="073036226e65ac96" providerId="LiveId" clId="{3199537E-3A9D-4959-8CD4-7022574E6F22}" dt="2023-06-23T14:04:22.718" v="106" actId="20577"/>
          <pc:sldLayoutMkLst>
            <pc:docMk/>
            <pc:sldMasterMk cId="0" sldId="2147484164"/>
            <pc:sldLayoutMk cId="0" sldId="2147484171"/>
          </pc:sldLayoutMkLst>
          <pc:spChg chg="mod">
            <ac:chgData name="Valerie Cambert" userId="073036226e65ac96" providerId="LiveId" clId="{3199537E-3A9D-4959-8CD4-7022574E6F22}" dt="2023-06-23T14:04:22.718" v="106" actId="20577"/>
            <ac:spMkLst>
              <pc:docMk/>
              <pc:sldMasterMk cId="0" sldId="2147484164"/>
              <pc:sldLayoutMk cId="0" sldId="2147484171"/>
              <ac:spMk id="2" creationId="{4DCDB394-8A81-2476-E595-4F1CB610B400}"/>
            </ac:spMkLst>
          </pc:spChg>
        </pc:sldLayoutChg>
        <pc:sldLayoutChg chg="modSp mod">
          <pc:chgData name="Valerie Cambert" userId="073036226e65ac96" providerId="LiveId" clId="{3199537E-3A9D-4959-8CD4-7022574E6F22}" dt="2023-06-23T14:04:32.442" v="118" actId="20577"/>
          <pc:sldLayoutMkLst>
            <pc:docMk/>
            <pc:sldMasterMk cId="0" sldId="2147484164"/>
            <pc:sldLayoutMk cId="0" sldId="2147484172"/>
          </pc:sldLayoutMkLst>
          <pc:spChg chg="mod">
            <ac:chgData name="Valerie Cambert" userId="073036226e65ac96" providerId="LiveId" clId="{3199537E-3A9D-4959-8CD4-7022574E6F22}" dt="2023-06-23T14:04:32.442" v="118" actId="20577"/>
            <ac:spMkLst>
              <pc:docMk/>
              <pc:sldMasterMk cId="0" sldId="2147484164"/>
              <pc:sldLayoutMk cId="0" sldId="2147484172"/>
              <ac:spMk id="4" creationId="{E5FEA542-C4F4-F50A-2E55-556925398072}"/>
            </ac:spMkLst>
          </pc:spChg>
        </pc:sldLayoutChg>
        <pc:sldLayoutChg chg="modSp mod">
          <pc:chgData name="Valerie Cambert" userId="073036226e65ac96" providerId="LiveId" clId="{3199537E-3A9D-4959-8CD4-7022574E6F22}" dt="2023-06-23T14:01:46.016" v="69" actId="20577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3199537E-3A9D-4959-8CD4-7022574E6F22}" dt="2023-06-23T14:01:46.016" v="69" actId="20577"/>
            <ac:spMkLst>
              <pc:docMk/>
              <pc:sldMasterMk cId="0" sldId="2147484164"/>
              <pc:sldLayoutMk cId="1213206259" sldId="2147484176"/>
              <ac:spMk id="9" creationId="{00000000-0000-0000-0000-000000000000}"/>
            </ac:spMkLst>
          </pc:spChg>
        </pc:sldLayoutChg>
        <pc:sldLayoutChg chg="modSp mod">
          <pc:chgData name="Valerie Cambert" userId="073036226e65ac96" providerId="LiveId" clId="{3199537E-3A9D-4959-8CD4-7022574E6F22}" dt="2023-06-23T14:04:11.424" v="94" actId="20577"/>
          <pc:sldLayoutMkLst>
            <pc:docMk/>
            <pc:sldMasterMk cId="0" sldId="2147484164"/>
            <pc:sldLayoutMk cId="453712355" sldId="2147484177"/>
          </pc:sldLayoutMkLst>
          <pc:spChg chg="mod">
            <ac:chgData name="Valerie Cambert" userId="073036226e65ac96" providerId="LiveId" clId="{3199537E-3A9D-4959-8CD4-7022574E6F22}" dt="2023-06-23T14:04:11.424" v="94" actId="20577"/>
            <ac:spMkLst>
              <pc:docMk/>
              <pc:sldMasterMk cId="0" sldId="2147484164"/>
              <pc:sldLayoutMk cId="453712355" sldId="2147484177"/>
              <ac:spMk id="3" creationId="{77400079-9929-1F3F-3B06-CFA32564F097}"/>
            </ac:spMkLst>
          </pc:spChg>
        </pc:sldLayoutChg>
      </pc:sldMasterChg>
    </pc:docChg>
  </pc:docChgLst>
  <pc:docChgLst>
    <pc:chgData name="Valerie Cambert" userId="073036226e65ac96" providerId="LiveId" clId="{5C1C2F81-65BD-46C9-B708-E550888364E4}"/>
    <pc:docChg chg="undo custSel addSld delSld modSld sldOrd modMainMaster">
      <pc:chgData name="Valerie Cambert" userId="073036226e65ac96" providerId="LiveId" clId="{5C1C2F81-65BD-46C9-B708-E550888364E4}" dt="2023-06-27T07:51:43.145" v="1000" actId="1076"/>
      <pc:docMkLst>
        <pc:docMk/>
      </pc:docMkLst>
      <pc:sldChg chg="del">
        <pc:chgData name="Valerie Cambert" userId="073036226e65ac96" providerId="LiveId" clId="{5C1C2F81-65BD-46C9-B708-E550888364E4}" dt="2023-06-26T12:22:19.408" v="90" actId="47"/>
        <pc:sldMkLst>
          <pc:docMk/>
          <pc:sldMk cId="1412601270" sldId="397"/>
        </pc:sldMkLst>
      </pc:sldChg>
      <pc:sldChg chg="addSp delSp modSp mod chgLayout">
        <pc:chgData name="Valerie Cambert" userId="073036226e65ac96" providerId="LiveId" clId="{5C1C2F81-65BD-46C9-B708-E550888364E4}" dt="2023-06-27T07:46:13.948" v="969" actId="1076"/>
        <pc:sldMkLst>
          <pc:docMk/>
          <pc:sldMk cId="180394619" sldId="398"/>
        </pc:sldMkLst>
        <pc:spChg chg="add del mod ord">
          <ac:chgData name="Valerie Cambert" userId="073036226e65ac96" providerId="LiveId" clId="{5C1C2F81-65BD-46C9-B708-E550888364E4}" dt="2023-06-26T12:09:42.089" v="19" actId="700"/>
          <ac:spMkLst>
            <pc:docMk/>
            <pc:sldMk cId="180394619" sldId="398"/>
            <ac:spMk id="2" creationId="{B3EBE0F5-954D-334A-76F4-13BF544DA1D6}"/>
          </ac:spMkLst>
        </pc:spChg>
        <pc:spChg chg="mod ord">
          <ac:chgData name="Valerie Cambert" userId="073036226e65ac96" providerId="LiveId" clId="{5C1C2F81-65BD-46C9-B708-E550888364E4}" dt="2023-06-26T14:00:26.256" v="754" actId="255"/>
          <ac:spMkLst>
            <pc:docMk/>
            <pc:sldMk cId="180394619" sldId="398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9:22.968" v="753" actId="6264"/>
          <ac:spMkLst>
            <pc:docMk/>
            <pc:sldMk cId="180394619" sldId="398"/>
            <ac:spMk id="5" creationId="{20BDBE23-6B80-5C0A-6F36-E0D4F94AB015}"/>
          </ac:spMkLst>
        </pc:spChg>
        <pc:spChg chg="add del mod">
          <ac:chgData name="Valerie Cambert" userId="073036226e65ac96" providerId="LiveId" clId="{5C1C2F81-65BD-46C9-B708-E550888364E4}" dt="2023-06-26T12:09:37.177" v="13" actId="478"/>
          <ac:spMkLst>
            <pc:docMk/>
            <pc:sldMk cId="180394619" sldId="398"/>
            <ac:spMk id="6" creationId="{7B9D751C-4CD3-CFB3-C218-FB1BF0397D15}"/>
          </ac:spMkLst>
        </pc:spChg>
        <pc:spChg chg="del">
          <ac:chgData name="Valerie Cambert" userId="073036226e65ac96" providerId="LiveId" clId="{5C1C2F81-65BD-46C9-B708-E550888364E4}" dt="2023-06-26T12:14:50.233" v="31" actId="478"/>
          <ac:spMkLst>
            <pc:docMk/>
            <pc:sldMk cId="180394619" sldId="398"/>
            <ac:spMk id="7" creationId="{1CC954FC-A684-C1FC-FF34-8E99BF3847F0}"/>
          </ac:spMkLst>
        </pc:spChg>
        <pc:spChg chg="add del mod">
          <ac:chgData name="Valerie Cambert" userId="073036226e65ac96" providerId="LiveId" clId="{5C1C2F81-65BD-46C9-B708-E550888364E4}" dt="2023-06-26T12:14:44.937" v="30" actId="478"/>
          <ac:spMkLst>
            <pc:docMk/>
            <pc:sldMk cId="180394619" sldId="398"/>
            <ac:spMk id="9" creationId="{848EE4BD-97BF-2C9C-1F02-4F93E58B72EE}"/>
          </ac:spMkLst>
        </pc:spChg>
        <pc:spChg chg="add del mod ord">
          <ac:chgData name="Valerie Cambert" userId="073036226e65ac96" providerId="LiveId" clId="{5C1C2F81-65BD-46C9-B708-E550888364E4}" dt="2023-06-26T12:14:30.561" v="28" actId="700"/>
          <ac:spMkLst>
            <pc:docMk/>
            <pc:sldMk cId="180394619" sldId="398"/>
            <ac:spMk id="10" creationId="{DE31E263-E03B-CA55-43BD-4209788B349A}"/>
          </ac:spMkLst>
        </pc:spChg>
        <pc:spChg chg="add del mod ord">
          <ac:chgData name="Valerie Cambert" userId="073036226e65ac96" providerId="LiveId" clId="{5C1C2F81-65BD-46C9-B708-E550888364E4}" dt="2023-06-26T12:14:30.561" v="28" actId="700"/>
          <ac:spMkLst>
            <pc:docMk/>
            <pc:sldMk cId="180394619" sldId="398"/>
            <ac:spMk id="11" creationId="{262A9DD3-9EDA-6D6E-F96B-56CE55434F25}"/>
          </ac:spMkLst>
        </pc:spChg>
        <pc:spChg chg="add mod ord">
          <ac:chgData name="Valerie Cambert" userId="073036226e65ac96" providerId="LiveId" clId="{5C1C2F81-65BD-46C9-B708-E550888364E4}" dt="2023-06-26T14:00:32.758" v="755" actId="207"/>
          <ac:spMkLst>
            <pc:docMk/>
            <pc:sldMk cId="180394619" sldId="398"/>
            <ac:spMk id="12" creationId="{449D62D8-1991-F668-2017-35A137CBC2A8}"/>
          </ac:spMkLst>
        </pc:spChg>
        <pc:spChg chg="add mod ord">
          <ac:chgData name="Valerie Cambert" userId="073036226e65ac96" providerId="LiveId" clId="{5C1C2F81-65BD-46C9-B708-E550888364E4}" dt="2023-06-27T07:46:13.948" v="969" actId="1076"/>
          <ac:spMkLst>
            <pc:docMk/>
            <pc:sldMk cId="180394619" sldId="398"/>
            <ac:spMk id="13" creationId="{94FF53B2-29C3-6E29-880D-28CF1E1A6423}"/>
          </ac:spMkLst>
        </pc:spChg>
        <pc:spChg chg="add del mod">
          <ac:chgData name="Valerie Cambert" userId="073036226e65ac96" providerId="LiveId" clId="{5C1C2F81-65BD-46C9-B708-E550888364E4}" dt="2023-06-26T13:59:22.968" v="753" actId="6264"/>
          <ac:spMkLst>
            <pc:docMk/>
            <pc:sldMk cId="180394619" sldId="398"/>
            <ac:spMk id="14" creationId="{9DA85E32-954D-46BD-AAD6-63DAD2F69CAA}"/>
          </ac:spMkLst>
        </pc:spChg>
        <pc:spChg chg="add del mod">
          <ac:chgData name="Valerie Cambert" userId="073036226e65ac96" providerId="LiveId" clId="{5C1C2F81-65BD-46C9-B708-E550888364E4}" dt="2023-06-26T13:59:22.968" v="753" actId="6264"/>
          <ac:spMkLst>
            <pc:docMk/>
            <pc:sldMk cId="180394619" sldId="398"/>
            <ac:spMk id="15" creationId="{3D169BA4-ECCB-FBED-FF67-7D557419539D}"/>
          </ac:spMkLst>
        </pc:spChg>
        <pc:spChg chg="add del mod">
          <ac:chgData name="Valerie Cambert" userId="073036226e65ac96" providerId="LiveId" clId="{5C1C2F81-65BD-46C9-B708-E550888364E4}" dt="2023-06-26T13:59:22.968" v="753" actId="6264"/>
          <ac:spMkLst>
            <pc:docMk/>
            <pc:sldMk cId="180394619" sldId="398"/>
            <ac:spMk id="16" creationId="{CC06AD1C-E8ED-E0FF-13F6-A6A758D29889}"/>
          </ac:spMkLst>
        </pc:spChg>
        <pc:spChg chg="add del mod">
          <ac:chgData name="Valerie Cambert" userId="073036226e65ac96" providerId="LiveId" clId="{5C1C2F81-65BD-46C9-B708-E550888364E4}" dt="2023-06-26T13:59:22.968" v="753" actId="6264"/>
          <ac:spMkLst>
            <pc:docMk/>
            <pc:sldMk cId="180394619" sldId="398"/>
            <ac:spMk id="17" creationId="{25E1D2B4-2580-7EDF-9FF3-877C3DA4265D}"/>
          </ac:spMkLst>
        </pc:spChg>
      </pc:sldChg>
      <pc:sldChg chg="modSp add mod">
        <pc:chgData name="Valerie Cambert" userId="073036226e65ac96" providerId="LiveId" clId="{5C1C2F81-65BD-46C9-B708-E550888364E4}" dt="2023-06-26T14:10:46.666" v="864" actId="20577"/>
        <pc:sldMkLst>
          <pc:docMk/>
          <pc:sldMk cId="2530108026" sldId="399"/>
        </pc:sldMkLst>
        <pc:spChg chg="mod">
          <ac:chgData name="Valerie Cambert" userId="073036226e65ac96" providerId="LiveId" clId="{5C1C2F81-65BD-46C9-B708-E550888364E4}" dt="2023-06-26T14:10:46.666" v="864" actId="20577"/>
          <ac:spMkLst>
            <pc:docMk/>
            <pc:sldMk cId="2530108026" sldId="399"/>
            <ac:spMk id="2" creationId="{5040DF4D-AD6E-1AC3-D338-DA3041BCDB54}"/>
          </ac:spMkLst>
        </pc:spChg>
        <pc:spChg chg="mod">
          <ac:chgData name="Valerie Cambert" userId="073036226e65ac96" providerId="LiveId" clId="{5C1C2F81-65BD-46C9-B708-E550888364E4}" dt="2023-06-26T14:09:18.351" v="854" actId="20577"/>
          <ac:spMkLst>
            <pc:docMk/>
            <pc:sldMk cId="2530108026" sldId="399"/>
            <ac:spMk id="3" creationId="{5449C66E-D526-C5C7-546A-74BE3732E230}"/>
          </ac:spMkLst>
        </pc:spChg>
      </pc:sldChg>
      <pc:sldChg chg="del">
        <pc:chgData name="Valerie Cambert" userId="073036226e65ac96" providerId="LiveId" clId="{5C1C2F81-65BD-46C9-B708-E550888364E4}" dt="2023-06-26T12:20:13.074" v="70" actId="47"/>
        <pc:sldMkLst>
          <pc:docMk/>
          <pc:sldMk cId="3504132669" sldId="399"/>
        </pc:sldMkLst>
      </pc:sldChg>
      <pc:sldChg chg="modSp add mod">
        <pc:chgData name="Valerie Cambert" userId="073036226e65ac96" providerId="LiveId" clId="{5C1C2F81-65BD-46C9-B708-E550888364E4}" dt="2023-06-26T14:11:17.710" v="901" actId="20577"/>
        <pc:sldMkLst>
          <pc:docMk/>
          <pc:sldMk cId="1808425444" sldId="400"/>
        </pc:sldMkLst>
        <pc:spChg chg="mod">
          <ac:chgData name="Valerie Cambert" userId="073036226e65ac96" providerId="LiveId" clId="{5C1C2F81-65BD-46C9-B708-E550888364E4}" dt="2023-06-26T14:11:00.074" v="886" actId="20577"/>
          <ac:spMkLst>
            <pc:docMk/>
            <pc:sldMk cId="1808425444" sldId="400"/>
            <ac:spMk id="2" creationId="{5040DF4D-AD6E-1AC3-D338-DA3041BCDB54}"/>
          </ac:spMkLst>
        </pc:spChg>
        <pc:spChg chg="mod">
          <ac:chgData name="Valerie Cambert" userId="073036226e65ac96" providerId="LiveId" clId="{5C1C2F81-65BD-46C9-B708-E550888364E4}" dt="2023-06-26T14:11:17.710" v="901" actId="20577"/>
          <ac:spMkLst>
            <pc:docMk/>
            <pc:sldMk cId="1808425444" sldId="400"/>
            <ac:spMk id="3" creationId="{5449C66E-D526-C5C7-546A-74BE3732E230}"/>
          </ac:spMkLst>
        </pc:spChg>
      </pc:sldChg>
      <pc:sldChg chg="modSp del mod">
        <pc:chgData name="Valerie Cambert" userId="073036226e65ac96" providerId="LiveId" clId="{5C1C2F81-65BD-46C9-B708-E550888364E4}" dt="2023-06-26T12:21:08.707" v="83" actId="47"/>
        <pc:sldMkLst>
          <pc:docMk/>
          <pc:sldMk cId="4238919618" sldId="400"/>
        </pc:sldMkLst>
        <pc:spChg chg="mod">
          <ac:chgData name="Valerie Cambert" userId="073036226e65ac96" providerId="LiveId" clId="{5C1C2F81-65BD-46C9-B708-E550888364E4}" dt="2023-06-26T12:20:58.741" v="80" actId="21"/>
          <ac:spMkLst>
            <pc:docMk/>
            <pc:sldMk cId="4238919618" sldId="400"/>
            <ac:spMk id="7" creationId="{1CC954FC-A684-C1FC-FF34-8E99BF3847F0}"/>
          </ac:spMkLst>
        </pc:spChg>
      </pc:sldChg>
      <pc:sldChg chg="modSp add mod">
        <pc:chgData name="Valerie Cambert" userId="073036226e65ac96" providerId="LiveId" clId="{5C1C2F81-65BD-46C9-B708-E550888364E4}" dt="2023-06-26T14:13:19.567" v="963" actId="1076"/>
        <pc:sldMkLst>
          <pc:docMk/>
          <pc:sldMk cId="1746416070" sldId="401"/>
        </pc:sldMkLst>
        <pc:spChg chg="mod">
          <ac:chgData name="Valerie Cambert" userId="073036226e65ac96" providerId="LiveId" clId="{5C1C2F81-65BD-46C9-B708-E550888364E4}" dt="2023-06-26T14:13:03.744" v="962" actId="1076"/>
          <ac:spMkLst>
            <pc:docMk/>
            <pc:sldMk cId="1746416070" sldId="401"/>
            <ac:spMk id="2" creationId="{5040DF4D-AD6E-1AC3-D338-DA3041BCDB54}"/>
          </ac:spMkLst>
        </pc:spChg>
        <pc:spChg chg="mod">
          <ac:chgData name="Valerie Cambert" userId="073036226e65ac96" providerId="LiveId" clId="{5C1C2F81-65BD-46C9-B708-E550888364E4}" dt="2023-06-26T14:12:07.952" v="939" actId="20577"/>
          <ac:spMkLst>
            <pc:docMk/>
            <pc:sldMk cId="1746416070" sldId="401"/>
            <ac:spMk id="3" creationId="{5449C66E-D526-C5C7-546A-74BE3732E230}"/>
          </ac:spMkLst>
        </pc:spChg>
        <pc:picChg chg="mod">
          <ac:chgData name="Valerie Cambert" userId="073036226e65ac96" providerId="LiveId" clId="{5C1C2F81-65BD-46C9-B708-E550888364E4}" dt="2023-06-26T14:13:19.567" v="963" actId="1076"/>
          <ac:picMkLst>
            <pc:docMk/>
            <pc:sldMk cId="1746416070" sldId="401"/>
            <ac:picMk id="9" creationId="{BC39CF85-2E6D-E136-3F32-DB638614761B}"/>
          </ac:picMkLst>
        </pc:picChg>
        <pc:picChg chg="mod">
          <ac:chgData name="Valerie Cambert" userId="073036226e65ac96" providerId="LiveId" clId="{5C1C2F81-65BD-46C9-B708-E550888364E4}" dt="2023-06-26T14:13:19.567" v="963" actId="1076"/>
          <ac:picMkLst>
            <pc:docMk/>
            <pc:sldMk cId="1746416070" sldId="401"/>
            <ac:picMk id="11" creationId="{180E2888-F74E-D774-F183-814A23F2A9FD}"/>
          </ac:picMkLst>
        </pc:picChg>
      </pc:sldChg>
      <pc:sldChg chg="del">
        <pc:chgData name="Valerie Cambert" userId="073036226e65ac96" providerId="LiveId" clId="{5C1C2F81-65BD-46C9-B708-E550888364E4}" dt="2023-06-26T12:27:48.855" v="103" actId="47"/>
        <pc:sldMkLst>
          <pc:docMk/>
          <pc:sldMk cId="4205013193" sldId="401"/>
        </pc:sldMkLst>
      </pc:sldChg>
      <pc:sldChg chg="del">
        <pc:chgData name="Valerie Cambert" userId="073036226e65ac96" providerId="LiveId" clId="{5C1C2F81-65BD-46C9-B708-E550888364E4}" dt="2023-06-26T12:31:35.281" v="110" actId="47"/>
        <pc:sldMkLst>
          <pc:docMk/>
          <pc:sldMk cId="113734242" sldId="402"/>
        </pc:sldMkLst>
      </pc:sldChg>
      <pc:sldChg chg="modSp add mod">
        <pc:chgData name="Valerie Cambert" userId="073036226e65ac96" providerId="LiveId" clId="{5C1C2F81-65BD-46C9-B708-E550888364E4}" dt="2023-06-26T14:11:47.135" v="928" actId="5793"/>
        <pc:sldMkLst>
          <pc:docMk/>
          <pc:sldMk cId="3557544269" sldId="402"/>
        </pc:sldMkLst>
        <pc:spChg chg="mod">
          <ac:chgData name="Valerie Cambert" userId="073036226e65ac96" providerId="LiveId" clId="{5C1C2F81-65BD-46C9-B708-E550888364E4}" dt="2023-06-26T14:11:47.135" v="928" actId="5793"/>
          <ac:spMkLst>
            <pc:docMk/>
            <pc:sldMk cId="3557544269" sldId="402"/>
            <ac:spMk id="2" creationId="{5040DF4D-AD6E-1AC3-D338-DA3041BCDB54}"/>
          </ac:spMkLst>
        </pc:spChg>
        <pc:spChg chg="mod">
          <ac:chgData name="Valerie Cambert" userId="073036226e65ac96" providerId="LiveId" clId="{5C1C2F81-65BD-46C9-B708-E550888364E4}" dt="2023-06-26T14:11:37.071" v="914" actId="20577"/>
          <ac:spMkLst>
            <pc:docMk/>
            <pc:sldMk cId="3557544269" sldId="402"/>
            <ac:spMk id="3" creationId="{5449C66E-D526-C5C7-546A-74BE3732E230}"/>
          </ac:spMkLst>
        </pc:spChg>
      </pc:sldChg>
      <pc:sldChg chg="modSp del mod">
        <pc:chgData name="Valerie Cambert" userId="073036226e65ac96" providerId="LiveId" clId="{5C1C2F81-65BD-46C9-B708-E550888364E4}" dt="2023-06-26T12:49:14.803" v="120" actId="47"/>
        <pc:sldMkLst>
          <pc:docMk/>
          <pc:sldMk cId="3432779667" sldId="403"/>
        </pc:sldMkLst>
        <pc:spChg chg="mod">
          <ac:chgData name="Valerie Cambert" userId="073036226e65ac96" providerId="LiveId" clId="{5C1C2F81-65BD-46C9-B708-E550888364E4}" dt="2023-06-26T12:49:05.286" v="118" actId="21"/>
          <ac:spMkLst>
            <pc:docMk/>
            <pc:sldMk cId="3432779667" sldId="403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1:05.514" v="131" actId="47"/>
        <pc:sldMkLst>
          <pc:docMk/>
          <pc:sldMk cId="1001630431" sldId="404"/>
        </pc:sldMkLst>
        <pc:spChg chg="mod">
          <ac:chgData name="Valerie Cambert" userId="073036226e65ac96" providerId="LiveId" clId="{5C1C2F81-65BD-46C9-B708-E550888364E4}" dt="2023-06-26T12:50:10.192" v="127" actId="21"/>
          <ac:spMkLst>
            <pc:docMk/>
            <pc:sldMk cId="1001630431" sldId="404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1:38.997" v="136" actId="47"/>
        <pc:sldMkLst>
          <pc:docMk/>
          <pc:sldMk cId="1953439723" sldId="405"/>
        </pc:sldMkLst>
        <pc:spChg chg="mod">
          <ac:chgData name="Valerie Cambert" userId="073036226e65ac96" providerId="LiveId" clId="{5C1C2F81-65BD-46C9-B708-E550888364E4}" dt="2023-06-26T12:51:27.685" v="134" actId="21"/>
          <ac:spMkLst>
            <pc:docMk/>
            <pc:sldMk cId="1953439723" sldId="405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2:15.316" v="143" actId="47"/>
        <pc:sldMkLst>
          <pc:docMk/>
          <pc:sldMk cId="77196845" sldId="406"/>
        </pc:sldMkLst>
        <pc:spChg chg="mod">
          <ac:chgData name="Valerie Cambert" userId="073036226e65ac96" providerId="LiveId" clId="{5C1C2F81-65BD-46C9-B708-E550888364E4}" dt="2023-06-26T12:51:57.161" v="139" actId="21"/>
          <ac:spMkLst>
            <pc:docMk/>
            <pc:sldMk cId="77196845" sldId="406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2:47.618" v="148" actId="47"/>
        <pc:sldMkLst>
          <pc:docMk/>
          <pc:sldMk cId="3934695043" sldId="407"/>
        </pc:sldMkLst>
        <pc:spChg chg="mod">
          <ac:chgData name="Valerie Cambert" userId="073036226e65ac96" providerId="LiveId" clId="{5C1C2F81-65BD-46C9-B708-E550888364E4}" dt="2023-06-26T12:52:38.406" v="146" actId="21"/>
          <ac:spMkLst>
            <pc:docMk/>
            <pc:sldMk cId="3934695043" sldId="407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3:18.270" v="153" actId="47"/>
        <pc:sldMkLst>
          <pc:docMk/>
          <pc:sldMk cId="47141730" sldId="408"/>
        </pc:sldMkLst>
        <pc:spChg chg="mod">
          <ac:chgData name="Valerie Cambert" userId="073036226e65ac96" providerId="LiveId" clId="{5C1C2F81-65BD-46C9-B708-E550888364E4}" dt="2023-06-26T12:53:05.511" v="151" actId="21"/>
          <ac:spMkLst>
            <pc:docMk/>
            <pc:sldMk cId="47141730" sldId="408"/>
            <ac:spMk id="7" creationId="{1CC954FC-A684-C1FC-FF34-8E99BF3847F0}"/>
          </ac:spMkLst>
        </pc:spChg>
      </pc:sldChg>
      <pc:sldChg chg="del">
        <pc:chgData name="Valerie Cambert" userId="073036226e65ac96" providerId="LiveId" clId="{5C1C2F81-65BD-46C9-B708-E550888364E4}" dt="2023-06-26T12:57:47.555" v="183" actId="47"/>
        <pc:sldMkLst>
          <pc:docMk/>
          <pc:sldMk cId="401205085" sldId="409"/>
        </pc:sldMkLst>
      </pc:sldChg>
      <pc:sldChg chg="modSp del mod">
        <pc:chgData name="Valerie Cambert" userId="073036226e65ac96" providerId="LiveId" clId="{5C1C2F81-65BD-46C9-B708-E550888364E4}" dt="2023-06-26T12:58:24.558" v="190" actId="47"/>
        <pc:sldMkLst>
          <pc:docMk/>
          <pc:sldMk cId="1607702473" sldId="410"/>
        </pc:sldMkLst>
        <pc:spChg chg="mod">
          <ac:chgData name="Valerie Cambert" userId="073036226e65ac96" providerId="LiveId" clId="{5C1C2F81-65BD-46C9-B708-E550888364E4}" dt="2023-06-26T12:58:12.537" v="187" actId="27636"/>
          <ac:spMkLst>
            <pc:docMk/>
            <pc:sldMk cId="1607702473" sldId="410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2:58:53.423" v="196" actId="47"/>
        <pc:sldMkLst>
          <pc:docMk/>
          <pc:sldMk cId="137870014" sldId="411"/>
        </pc:sldMkLst>
        <pc:spChg chg="mod">
          <ac:chgData name="Valerie Cambert" userId="073036226e65ac96" providerId="LiveId" clId="{5C1C2F81-65BD-46C9-B708-E550888364E4}" dt="2023-06-26T12:58:40.442" v="193" actId="21"/>
          <ac:spMkLst>
            <pc:docMk/>
            <pc:sldMk cId="137870014" sldId="411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01:17.155" v="229" actId="47"/>
        <pc:sldMkLst>
          <pc:docMk/>
          <pc:sldMk cId="3565243426" sldId="412"/>
        </pc:sldMkLst>
        <pc:spChg chg="mod">
          <ac:chgData name="Valerie Cambert" userId="073036226e65ac96" providerId="LiveId" clId="{5C1C2F81-65BD-46C9-B708-E550888364E4}" dt="2023-06-26T13:00:59.032" v="223" actId="27636"/>
          <ac:spMkLst>
            <pc:docMk/>
            <pc:sldMk cId="3565243426" sldId="412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01:51.462" v="234" actId="47"/>
        <pc:sldMkLst>
          <pc:docMk/>
          <pc:sldMk cId="2416421205" sldId="413"/>
        </pc:sldMkLst>
        <pc:spChg chg="mod">
          <ac:chgData name="Valerie Cambert" userId="073036226e65ac96" providerId="LiveId" clId="{5C1C2F81-65BD-46C9-B708-E550888364E4}" dt="2023-06-26T13:01:40.581" v="232" actId="21"/>
          <ac:spMkLst>
            <pc:docMk/>
            <pc:sldMk cId="2416421205" sldId="413"/>
            <ac:spMk id="7" creationId="{1CC954FC-A684-C1FC-FF34-8E99BF3847F0}"/>
          </ac:spMkLst>
        </pc:spChg>
      </pc:sldChg>
      <pc:sldChg chg="addSp delSp modSp del mod chgLayout">
        <pc:chgData name="Valerie Cambert" userId="073036226e65ac96" providerId="LiveId" clId="{5C1C2F81-65BD-46C9-B708-E550888364E4}" dt="2023-06-26T13:02:53.204" v="241" actId="47"/>
        <pc:sldMkLst>
          <pc:docMk/>
          <pc:sldMk cId="354315025" sldId="414"/>
        </pc:sldMkLst>
        <pc:spChg chg="add del mod ord">
          <ac:chgData name="Valerie Cambert" userId="073036226e65ac96" providerId="LiveId" clId="{5C1C2F81-65BD-46C9-B708-E550888364E4}" dt="2023-06-26T13:02:18.471" v="236" actId="700"/>
          <ac:spMkLst>
            <pc:docMk/>
            <pc:sldMk cId="354315025" sldId="414"/>
            <ac:spMk id="2" creationId="{8F5C46B3-1BA1-CCDE-60E3-EC268FC22894}"/>
          </ac:spMkLst>
        </pc:spChg>
        <pc:spChg chg="add del mod ord">
          <ac:chgData name="Valerie Cambert" userId="073036226e65ac96" providerId="LiveId" clId="{5C1C2F81-65BD-46C9-B708-E550888364E4}" dt="2023-06-26T13:02:18.471" v="236" actId="700"/>
          <ac:spMkLst>
            <pc:docMk/>
            <pc:sldMk cId="354315025" sldId="414"/>
            <ac:spMk id="3" creationId="{33DE982E-E6B2-762D-0742-7BB6F7430836}"/>
          </ac:spMkLst>
        </pc:spChg>
        <pc:spChg chg="mod ord">
          <ac:chgData name="Valerie Cambert" userId="073036226e65ac96" providerId="LiveId" clId="{5C1C2F81-65BD-46C9-B708-E550888364E4}" dt="2023-06-26T13:02:18.471" v="236" actId="700"/>
          <ac:spMkLst>
            <pc:docMk/>
            <pc:sldMk cId="354315025" sldId="414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02:18.471" v="236" actId="700"/>
          <ac:spMkLst>
            <pc:docMk/>
            <pc:sldMk cId="354315025" sldId="414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2:43.205" v="239" actId="21"/>
          <ac:spMkLst>
            <pc:docMk/>
            <pc:sldMk cId="354315025" sldId="414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03:17.453" v="246" actId="47"/>
        <pc:sldMkLst>
          <pc:docMk/>
          <pc:sldMk cId="1439732958" sldId="415"/>
        </pc:sldMkLst>
        <pc:spChg chg="mod">
          <ac:chgData name="Valerie Cambert" userId="073036226e65ac96" providerId="LiveId" clId="{5C1C2F81-65BD-46C9-B708-E550888364E4}" dt="2023-06-26T13:03:06.920" v="244" actId="21"/>
          <ac:spMkLst>
            <pc:docMk/>
            <pc:sldMk cId="1439732958" sldId="415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09:29.717" v="279" actId="47"/>
        <pc:sldMkLst>
          <pc:docMk/>
          <pc:sldMk cId="876931312" sldId="416"/>
        </pc:sldMkLst>
        <pc:spChg chg="mod">
          <ac:chgData name="Valerie Cambert" userId="073036226e65ac96" providerId="LiveId" clId="{5C1C2F81-65BD-46C9-B708-E550888364E4}" dt="2023-06-26T13:09:06.007" v="272" actId="27636"/>
          <ac:spMkLst>
            <pc:docMk/>
            <pc:sldMk cId="876931312" sldId="416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10:14.772" v="294" actId="47"/>
        <pc:sldMkLst>
          <pc:docMk/>
          <pc:sldMk cId="2661135612" sldId="418"/>
        </pc:sldMkLst>
        <pc:spChg chg="mod">
          <ac:chgData name="Valerie Cambert" userId="073036226e65ac96" providerId="LiveId" clId="{5C1C2F81-65BD-46C9-B708-E550888364E4}" dt="2023-06-26T13:10:06.043" v="292" actId="21"/>
          <ac:spMkLst>
            <pc:docMk/>
            <pc:sldMk cId="2661135612" sldId="418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10:38.483" v="300" actId="47"/>
        <pc:sldMkLst>
          <pc:docMk/>
          <pc:sldMk cId="1590582182" sldId="419"/>
        </pc:sldMkLst>
        <pc:spChg chg="mod">
          <ac:chgData name="Valerie Cambert" userId="073036226e65ac96" providerId="LiveId" clId="{5C1C2F81-65BD-46C9-B708-E550888364E4}" dt="2023-06-26T13:10:27.573" v="298" actId="27636"/>
          <ac:spMkLst>
            <pc:docMk/>
            <pc:sldMk cId="1590582182" sldId="419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11:06.650" v="305" actId="47"/>
        <pc:sldMkLst>
          <pc:docMk/>
          <pc:sldMk cId="1628605812" sldId="420"/>
        </pc:sldMkLst>
        <pc:spChg chg="mod">
          <ac:chgData name="Valerie Cambert" userId="073036226e65ac96" providerId="LiveId" clId="{5C1C2F81-65BD-46C9-B708-E550888364E4}" dt="2023-06-26T13:10:56.188" v="303" actId="21"/>
          <ac:spMkLst>
            <pc:docMk/>
            <pc:sldMk cId="1628605812" sldId="420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18:00.465" v="382" actId="47"/>
        <pc:sldMkLst>
          <pc:docMk/>
          <pc:sldMk cId="609362455" sldId="421"/>
        </pc:sldMkLst>
        <pc:spChg chg="mod">
          <ac:chgData name="Valerie Cambert" userId="073036226e65ac96" providerId="LiveId" clId="{5C1C2F81-65BD-46C9-B708-E550888364E4}" dt="2023-06-26T13:17:48.673" v="380" actId="21"/>
          <ac:spMkLst>
            <pc:docMk/>
            <pc:sldMk cId="609362455" sldId="421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19:37.678" v="421" actId="47"/>
        <pc:sldMkLst>
          <pc:docMk/>
          <pc:sldMk cId="2485488859" sldId="422"/>
        </pc:sldMkLst>
        <pc:spChg chg="mod">
          <ac:chgData name="Valerie Cambert" userId="073036226e65ac96" providerId="LiveId" clId="{5C1C2F81-65BD-46C9-B708-E550888364E4}" dt="2023-06-26T13:18:56.391" v="414" actId="27636"/>
          <ac:spMkLst>
            <pc:docMk/>
            <pc:sldMk cId="2485488859" sldId="422"/>
            <ac:spMk id="7" creationId="{1CC954FC-A684-C1FC-FF34-8E99BF3847F0}"/>
          </ac:spMkLst>
        </pc:spChg>
      </pc:sldChg>
      <pc:sldChg chg="modSp del mod">
        <pc:chgData name="Valerie Cambert" userId="073036226e65ac96" providerId="LiveId" clId="{5C1C2F81-65BD-46C9-B708-E550888364E4}" dt="2023-06-26T13:20:40.196" v="429" actId="47"/>
        <pc:sldMkLst>
          <pc:docMk/>
          <pc:sldMk cId="2640904908" sldId="423"/>
        </pc:sldMkLst>
        <pc:spChg chg="mod">
          <ac:chgData name="Valerie Cambert" userId="073036226e65ac96" providerId="LiveId" clId="{5C1C2F81-65BD-46C9-B708-E550888364E4}" dt="2023-06-26T13:19:57.184" v="424" actId="21"/>
          <ac:spMkLst>
            <pc:docMk/>
            <pc:sldMk cId="2640904908" sldId="423"/>
            <ac:spMk id="7" creationId="{1CC954FC-A684-C1FC-FF34-8E99BF3847F0}"/>
          </ac:spMkLst>
        </pc:spChg>
      </pc:sldChg>
      <pc:sldChg chg="del">
        <pc:chgData name="Valerie Cambert" userId="073036226e65ac96" providerId="LiveId" clId="{5C1C2F81-65BD-46C9-B708-E550888364E4}" dt="2023-06-26T13:25:32.442" v="466" actId="47"/>
        <pc:sldMkLst>
          <pc:docMk/>
          <pc:sldMk cId="2978720751" sldId="425"/>
        </pc:sldMkLst>
      </pc:sldChg>
      <pc:sldChg chg="addSp delSp modSp mod chgLayout">
        <pc:chgData name="Valerie Cambert" userId="073036226e65ac96" providerId="LiveId" clId="{5C1C2F81-65BD-46C9-B708-E550888364E4}" dt="2023-06-26T13:36:54.002" v="560" actId="27636"/>
        <pc:sldMkLst>
          <pc:docMk/>
          <pc:sldMk cId="419677517" sldId="426"/>
        </pc:sldMkLst>
        <pc:spChg chg="add mod ord">
          <ac:chgData name="Valerie Cambert" userId="073036226e65ac96" providerId="LiveId" clId="{5C1C2F81-65BD-46C9-B708-E550888364E4}" dt="2023-06-26T13:28:38.417" v="481" actId="27636"/>
          <ac:spMkLst>
            <pc:docMk/>
            <pc:sldMk cId="419677517" sldId="426"/>
            <ac:spMk id="2" creationId="{7848D0FC-9573-D3D9-F115-9AC4FBFC2559}"/>
          </ac:spMkLst>
        </pc:spChg>
        <pc:spChg chg="add mod ord">
          <ac:chgData name="Valerie Cambert" userId="073036226e65ac96" providerId="LiveId" clId="{5C1C2F81-65BD-46C9-B708-E550888364E4}" dt="2023-06-26T13:36:54.002" v="560" actId="27636"/>
          <ac:spMkLst>
            <pc:docMk/>
            <pc:sldMk cId="419677517" sldId="426"/>
            <ac:spMk id="3" creationId="{4664DA29-09F0-272A-E079-8970E0ECD661}"/>
          </ac:spMkLst>
        </pc:spChg>
        <pc:spChg chg="mod ord">
          <ac:chgData name="Valerie Cambert" userId="073036226e65ac96" providerId="LiveId" clId="{5C1C2F81-65BD-46C9-B708-E550888364E4}" dt="2023-06-26T13:28:12.056" v="473" actId="700"/>
          <ac:spMkLst>
            <pc:docMk/>
            <pc:sldMk cId="419677517" sldId="426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28:12.056" v="473" actId="700"/>
          <ac:spMkLst>
            <pc:docMk/>
            <pc:sldMk cId="419677517" sldId="426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28:26.193" v="475" actId="478"/>
          <ac:spMkLst>
            <pc:docMk/>
            <pc:sldMk cId="419677517" sldId="426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38:28.831" v="584" actId="14100"/>
        <pc:sldMkLst>
          <pc:docMk/>
          <pc:sldMk cId="2056530894" sldId="427"/>
        </pc:sldMkLst>
        <pc:spChg chg="add mod ord">
          <ac:chgData name="Valerie Cambert" userId="073036226e65ac96" providerId="LiveId" clId="{5C1C2F81-65BD-46C9-B708-E550888364E4}" dt="2023-06-26T13:30:41.006" v="499" actId="700"/>
          <ac:spMkLst>
            <pc:docMk/>
            <pc:sldMk cId="2056530894" sldId="427"/>
            <ac:spMk id="2" creationId="{76AABA8C-733A-9349-9673-D97B88569B8F}"/>
          </ac:spMkLst>
        </pc:spChg>
        <pc:spChg chg="add del mod ord">
          <ac:chgData name="Valerie Cambert" userId="073036226e65ac96" providerId="LiveId" clId="{5C1C2F81-65BD-46C9-B708-E550888364E4}" dt="2023-06-26T13:30:41.006" v="499" actId="700"/>
          <ac:spMkLst>
            <pc:docMk/>
            <pc:sldMk cId="2056530894" sldId="427"/>
            <ac:spMk id="3" creationId="{B7C19730-1610-7993-797D-D2B8237789E3}"/>
          </ac:spMkLst>
        </pc:spChg>
        <pc:spChg chg="mod ord">
          <ac:chgData name="Valerie Cambert" userId="073036226e65ac96" providerId="LiveId" clId="{5C1C2F81-65BD-46C9-B708-E550888364E4}" dt="2023-06-26T13:30:41.006" v="499" actId="700"/>
          <ac:spMkLst>
            <pc:docMk/>
            <pc:sldMk cId="2056530894" sldId="427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0:41.006" v="499" actId="700"/>
          <ac:spMkLst>
            <pc:docMk/>
            <pc:sldMk cId="2056530894" sldId="427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38:28.831" v="584" actId="14100"/>
          <ac:spMkLst>
            <pc:docMk/>
            <pc:sldMk cId="2056530894" sldId="427"/>
            <ac:spMk id="6" creationId="{D0F9D397-2D2A-A17F-15A5-3EF863854C7A}"/>
          </ac:spMkLst>
        </pc:spChg>
        <pc:spChg chg="del mod">
          <ac:chgData name="Valerie Cambert" userId="073036226e65ac96" providerId="LiveId" clId="{5C1C2F81-65BD-46C9-B708-E550888364E4}" dt="2023-06-26T13:30:26.958" v="496" actId="478"/>
          <ac:spMkLst>
            <pc:docMk/>
            <pc:sldMk cId="2056530894" sldId="427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39:14.057" v="586"/>
        <pc:sldMkLst>
          <pc:docMk/>
          <pc:sldMk cId="3662741551" sldId="428"/>
        </pc:sldMkLst>
        <pc:spChg chg="add mod ord">
          <ac:chgData name="Valerie Cambert" userId="073036226e65ac96" providerId="LiveId" clId="{5C1C2F81-65BD-46C9-B708-E550888364E4}" dt="2023-06-26T13:31:10.236" v="504" actId="20577"/>
          <ac:spMkLst>
            <pc:docMk/>
            <pc:sldMk cId="3662741551" sldId="428"/>
            <ac:spMk id="2" creationId="{40D10B9D-1E11-F087-17B1-E62A0E073FD6}"/>
          </ac:spMkLst>
        </pc:spChg>
        <pc:spChg chg="add mod ord">
          <ac:chgData name="Valerie Cambert" userId="073036226e65ac96" providerId="LiveId" clId="{5C1C2F81-65BD-46C9-B708-E550888364E4}" dt="2023-06-26T13:39:14.057" v="586"/>
          <ac:spMkLst>
            <pc:docMk/>
            <pc:sldMk cId="3662741551" sldId="428"/>
            <ac:spMk id="3" creationId="{B23B18E1-2E41-53EA-1D03-AF7E32A288C5}"/>
          </ac:spMkLst>
        </pc:spChg>
        <pc:spChg chg="mod ord">
          <ac:chgData name="Valerie Cambert" userId="073036226e65ac96" providerId="LiveId" clId="{5C1C2F81-65BD-46C9-B708-E550888364E4}" dt="2023-06-26T13:30:56.184" v="500" actId="700"/>
          <ac:spMkLst>
            <pc:docMk/>
            <pc:sldMk cId="3662741551" sldId="428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0:56.184" v="500" actId="700"/>
          <ac:spMkLst>
            <pc:docMk/>
            <pc:sldMk cId="3662741551" sldId="428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1:05.178" v="502" actId="478"/>
          <ac:spMkLst>
            <pc:docMk/>
            <pc:sldMk cId="3662741551" sldId="428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39:48.740" v="587"/>
        <pc:sldMkLst>
          <pc:docMk/>
          <pc:sldMk cId="640623241" sldId="429"/>
        </pc:sldMkLst>
        <pc:spChg chg="add mod ord">
          <ac:chgData name="Valerie Cambert" userId="073036226e65ac96" providerId="LiveId" clId="{5C1C2F81-65BD-46C9-B708-E550888364E4}" dt="2023-06-26T13:31:41.102" v="509" actId="20577"/>
          <ac:spMkLst>
            <pc:docMk/>
            <pc:sldMk cId="640623241" sldId="429"/>
            <ac:spMk id="2" creationId="{037CF641-919B-FD37-8C1B-FD639BB20759}"/>
          </ac:spMkLst>
        </pc:spChg>
        <pc:spChg chg="add mod ord">
          <ac:chgData name="Valerie Cambert" userId="073036226e65ac96" providerId="LiveId" clId="{5C1C2F81-65BD-46C9-B708-E550888364E4}" dt="2023-06-26T13:39:48.740" v="587"/>
          <ac:spMkLst>
            <pc:docMk/>
            <pc:sldMk cId="640623241" sldId="429"/>
            <ac:spMk id="3" creationId="{087DCB6B-5A5C-D347-AB36-0AF6EA59CF33}"/>
          </ac:spMkLst>
        </pc:spChg>
        <pc:spChg chg="mod ord">
          <ac:chgData name="Valerie Cambert" userId="073036226e65ac96" providerId="LiveId" clId="{5C1C2F81-65BD-46C9-B708-E550888364E4}" dt="2023-06-26T13:31:28.553" v="505" actId="700"/>
          <ac:spMkLst>
            <pc:docMk/>
            <pc:sldMk cId="640623241" sldId="429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1:28.553" v="505" actId="700"/>
          <ac:spMkLst>
            <pc:docMk/>
            <pc:sldMk cId="640623241" sldId="429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1:36.621" v="507" actId="478"/>
          <ac:spMkLst>
            <pc:docMk/>
            <pc:sldMk cId="640623241" sldId="429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37:49.334" v="569" actId="20577"/>
        <pc:sldMkLst>
          <pc:docMk/>
          <pc:sldMk cId="1248306342" sldId="430"/>
        </pc:sldMkLst>
        <pc:spChg chg="add mod ord">
          <ac:chgData name="Valerie Cambert" userId="073036226e65ac96" providerId="LiveId" clId="{5C1C2F81-65BD-46C9-B708-E550888364E4}" dt="2023-06-26T13:29:59.169" v="493" actId="27636"/>
          <ac:spMkLst>
            <pc:docMk/>
            <pc:sldMk cId="1248306342" sldId="430"/>
            <ac:spMk id="2" creationId="{C36BE4F0-518D-AAAA-9CC1-B73A1E0BDCFA}"/>
          </ac:spMkLst>
        </pc:spChg>
        <pc:spChg chg="add mod ord">
          <ac:chgData name="Valerie Cambert" userId="073036226e65ac96" providerId="LiveId" clId="{5C1C2F81-65BD-46C9-B708-E550888364E4}" dt="2023-06-26T13:37:49.334" v="569" actId="20577"/>
          <ac:spMkLst>
            <pc:docMk/>
            <pc:sldMk cId="1248306342" sldId="430"/>
            <ac:spMk id="3" creationId="{013E755A-432B-4DE5-4354-2F0F25C78E02}"/>
          </ac:spMkLst>
        </pc:spChg>
        <pc:spChg chg="mod ord">
          <ac:chgData name="Valerie Cambert" userId="073036226e65ac96" providerId="LiveId" clId="{5C1C2F81-65BD-46C9-B708-E550888364E4}" dt="2023-06-26T13:29:35.910" v="486" actId="700"/>
          <ac:spMkLst>
            <pc:docMk/>
            <pc:sldMk cId="1248306342" sldId="430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29:35.910" v="486" actId="700"/>
          <ac:spMkLst>
            <pc:docMk/>
            <pc:sldMk cId="1248306342" sldId="430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29:44.038" v="488" actId="478"/>
          <ac:spMkLst>
            <pc:docMk/>
            <pc:sldMk cId="1248306342" sldId="430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0:52.859" v="598" actId="20577"/>
        <pc:sldMkLst>
          <pc:docMk/>
          <pc:sldMk cId="2729432861" sldId="431"/>
        </pc:sldMkLst>
        <pc:spChg chg="add mod ord">
          <ac:chgData name="Valerie Cambert" userId="073036226e65ac96" providerId="LiveId" clId="{5C1C2F81-65BD-46C9-B708-E550888364E4}" dt="2023-06-26T13:32:58.155" v="514" actId="20577"/>
          <ac:spMkLst>
            <pc:docMk/>
            <pc:sldMk cId="2729432861" sldId="431"/>
            <ac:spMk id="2" creationId="{72991E1C-39D8-7BCC-E693-1724FB65EADB}"/>
          </ac:spMkLst>
        </pc:spChg>
        <pc:spChg chg="add mod ord">
          <ac:chgData name="Valerie Cambert" userId="073036226e65ac96" providerId="LiveId" clId="{5C1C2F81-65BD-46C9-B708-E550888364E4}" dt="2023-06-26T13:40:52.859" v="598" actId="20577"/>
          <ac:spMkLst>
            <pc:docMk/>
            <pc:sldMk cId="2729432861" sldId="431"/>
            <ac:spMk id="3" creationId="{916BCB6D-11C2-EED7-0F41-E638F723830F}"/>
          </ac:spMkLst>
        </pc:spChg>
        <pc:spChg chg="mod ord">
          <ac:chgData name="Valerie Cambert" userId="073036226e65ac96" providerId="LiveId" clId="{5C1C2F81-65BD-46C9-B708-E550888364E4}" dt="2023-06-26T13:32:43.110" v="510" actId="700"/>
          <ac:spMkLst>
            <pc:docMk/>
            <pc:sldMk cId="2729432861" sldId="431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2:43.110" v="510" actId="700"/>
          <ac:spMkLst>
            <pc:docMk/>
            <pc:sldMk cId="2729432861" sldId="431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2:52.151" v="512" actId="478"/>
          <ac:spMkLst>
            <pc:docMk/>
            <pc:sldMk cId="2729432861" sldId="431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1:12.236" v="601" actId="20577"/>
        <pc:sldMkLst>
          <pc:docMk/>
          <pc:sldMk cId="994635493" sldId="432"/>
        </pc:sldMkLst>
        <pc:spChg chg="add mod ord">
          <ac:chgData name="Valerie Cambert" userId="073036226e65ac96" providerId="LiveId" clId="{5C1C2F81-65BD-46C9-B708-E550888364E4}" dt="2023-06-26T13:33:16.161" v="519" actId="20577"/>
          <ac:spMkLst>
            <pc:docMk/>
            <pc:sldMk cId="994635493" sldId="432"/>
            <ac:spMk id="2" creationId="{5EECC027-5E0B-09D8-5B58-1CC91107680D}"/>
          </ac:spMkLst>
        </pc:spChg>
        <pc:spChg chg="add mod ord">
          <ac:chgData name="Valerie Cambert" userId="073036226e65ac96" providerId="LiveId" clId="{5C1C2F81-65BD-46C9-B708-E550888364E4}" dt="2023-06-26T13:41:12.236" v="601" actId="20577"/>
          <ac:spMkLst>
            <pc:docMk/>
            <pc:sldMk cId="994635493" sldId="432"/>
            <ac:spMk id="3" creationId="{F4BDDF18-D632-2288-72D7-3935438A1743}"/>
          </ac:spMkLst>
        </pc:spChg>
        <pc:spChg chg="mod ord">
          <ac:chgData name="Valerie Cambert" userId="073036226e65ac96" providerId="LiveId" clId="{5C1C2F81-65BD-46C9-B708-E550888364E4}" dt="2023-06-26T13:33:04.447" v="515" actId="700"/>
          <ac:spMkLst>
            <pc:docMk/>
            <pc:sldMk cId="994635493" sldId="432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3:04.447" v="515" actId="700"/>
          <ac:spMkLst>
            <pc:docMk/>
            <pc:sldMk cId="994635493" sldId="432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3:11.468" v="517" actId="478"/>
          <ac:spMkLst>
            <pc:docMk/>
            <pc:sldMk cId="994635493" sldId="432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9:08.038" v="752" actId="6264"/>
        <pc:sldMkLst>
          <pc:docMk/>
          <pc:sldMk cId="1292815547" sldId="433"/>
        </pc:sldMkLst>
        <pc:spChg chg="add mod or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2" creationId="{13D9660F-C7B3-F4BE-1EAE-6BFF5B1CF5D1}"/>
          </ac:spMkLst>
        </pc:spChg>
        <pc:spChg chg="add mod or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3" creationId="{642E8F86-B41B-9778-37DB-E464242F5BB8}"/>
          </ac:spMkLst>
        </pc:spChg>
        <pc:spChg chg="mod or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5" creationId="{20BDBE23-6B80-5C0A-6F36-E0D4F94AB015}"/>
          </ac:spMkLst>
        </pc:spChg>
        <pc:spChg chg="add del mo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6" creationId="{BA2DE7AB-871F-4D9D-5FD4-EE2FBC277100}"/>
          </ac:spMkLst>
        </pc:spChg>
        <pc:spChg chg="del mod">
          <ac:chgData name="Valerie Cambert" userId="073036226e65ac96" providerId="LiveId" clId="{5C1C2F81-65BD-46C9-B708-E550888364E4}" dt="2023-06-26T13:33:29.267" v="522" actId="478"/>
          <ac:spMkLst>
            <pc:docMk/>
            <pc:sldMk cId="1292815547" sldId="433"/>
            <ac:spMk id="7" creationId="{1CC954FC-A684-C1FC-FF34-8E99BF3847F0}"/>
          </ac:spMkLst>
        </pc:spChg>
        <pc:spChg chg="add del mo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8" creationId="{BE28CB56-89F8-8137-780A-A9AB0F5E1C0F}"/>
          </ac:spMkLst>
        </pc:spChg>
        <pc:spChg chg="add del mo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9" creationId="{55B1BD9C-D90D-0095-74C3-D0F951EA8C4A}"/>
          </ac:spMkLst>
        </pc:spChg>
        <pc:spChg chg="add del mod">
          <ac:chgData name="Valerie Cambert" userId="073036226e65ac96" providerId="LiveId" clId="{5C1C2F81-65BD-46C9-B708-E550888364E4}" dt="2023-06-26T13:59:08.038" v="752" actId="6264"/>
          <ac:spMkLst>
            <pc:docMk/>
            <pc:sldMk cId="1292815547" sldId="433"/>
            <ac:spMk id="10" creationId="{04C14DE0-D261-8128-836C-62800EE6FD83}"/>
          </ac:spMkLst>
        </pc:spChg>
      </pc:sldChg>
      <pc:sldChg chg="addSp delSp modSp mod chgLayout">
        <pc:chgData name="Valerie Cambert" userId="073036226e65ac96" providerId="LiveId" clId="{5C1C2F81-65BD-46C9-B708-E550888364E4}" dt="2023-06-26T13:59:03.115" v="751" actId="6264"/>
        <pc:sldMkLst>
          <pc:docMk/>
          <pc:sldMk cId="1712916757" sldId="434"/>
        </pc:sldMkLst>
        <pc:spChg chg="add mod or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2" creationId="{DD13BDD0-5CC2-4EFE-BD72-42348FD6ADBD}"/>
          </ac:spMkLst>
        </pc:spChg>
        <pc:spChg chg="add mod or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3" creationId="{4F0B1701-58C5-BB0F-7D7C-8CF2A99F6A8B}"/>
          </ac:spMkLst>
        </pc:spChg>
        <pc:spChg chg="mod or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5" creationId="{20BDBE23-6B80-5C0A-6F36-E0D4F94AB015}"/>
          </ac:spMkLst>
        </pc:spChg>
        <pc:spChg chg="add del mo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6" creationId="{236A45BE-F50C-3A98-1BDB-830E192BEFFA}"/>
          </ac:spMkLst>
        </pc:spChg>
        <pc:spChg chg="del mod">
          <ac:chgData name="Valerie Cambert" userId="073036226e65ac96" providerId="LiveId" clId="{5C1C2F81-65BD-46C9-B708-E550888364E4}" dt="2023-06-26T13:33:48.966" v="527" actId="478"/>
          <ac:spMkLst>
            <pc:docMk/>
            <pc:sldMk cId="1712916757" sldId="434"/>
            <ac:spMk id="7" creationId="{1CC954FC-A684-C1FC-FF34-8E99BF3847F0}"/>
          </ac:spMkLst>
        </pc:spChg>
        <pc:spChg chg="add del mo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8" creationId="{16060B2D-BD28-EE0D-A782-D0D22A86ABF6}"/>
          </ac:spMkLst>
        </pc:spChg>
        <pc:spChg chg="add del mo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9" creationId="{52A4875F-6175-E1D3-DCC7-1EF57FC0A5B7}"/>
          </ac:spMkLst>
        </pc:spChg>
        <pc:spChg chg="add del mod">
          <ac:chgData name="Valerie Cambert" userId="073036226e65ac96" providerId="LiveId" clId="{5C1C2F81-65BD-46C9-B708-E550888364E4}" dt="2023-06-26T13:59:03.115" v="751" actId="6264"/>
          <ac:spMkLst>
            <pc:docMk/>
            <pc:sldMk cId="1712916757" sldId="434"/>
            <ac:spMk id="10" creationId="{54444A2F-B029-8DA2-2E43-F3A83F2DD44C}"/>
          </ac:spMkLst>
        </pc:spChg>
      </pc:sldChg>
      <pc:sldChg chg="addSp delSp modSp mod chgLayout">
        <pc:chgData name="Valerie Cambert" userId="073036226e65ac96" providerId="LiveId" clId="{5C1C2F81-65BD-46C9-B708-E550888364E4}" dt="2023-06-26T13:42:55.803" v="612" actId="313"/>
        <pc:sldMkLst>
          <pc:docMk/>
          <pc:sldMk cId="1978110963" sldId="435"/>
        </pc:sldMkLst>
        <pc:spChg chg="add mod ord">
          <ac:chgData name="Valerie Cambert" userId="073036226e65ac96" providerId="LiveId" clId="{5C1C2F81-65BD-46C9-B708-E550888364E4}" dt="2023-06-26T13:34:14.390" v="534" actId="20577"/>
          <ac:spMkLst>
            <pc:docMk/>
            <pc:sldMk cId="1978110963" sldId="435"/>
            <ac:spMk id="2" creationId="{16170D0F-E098-639A-34FB-0A4021CB5D06}"/>
          </ac:spMkLst>
        </pc:spChg>
        <pc:spChg chg="add mod ord">
          <ac:chgData name="Valerie Cambert" userId="073036226e65ac96" providerId="LiveId" clId="{5C1C2F81-65BD-46C9-B708-E550888364E4}" dt="2023-06-26T13:42:55.803" v="612" actId="313"/>
          <ac:spMkLst>
            <pc:docMk/>
            <pc:sldMk cId="1978110963" sldId="435"/>
            <ac:spMk id="3" creationId="{3C9F0BED-2E56-6056-2266-48071D0665F6}"/>
          </ac:spMkLst>
        </pc:spChg>
        <pc:spChg chg="mod ord">
          <ac:chgData name="Valerie Cambert" userId="073036226e65ac96" providerId="LiveId" clId="{5C1C2F81-65BD-46C9-B708-E550888364E4}" dt="2023-06-26T13:34:04.064" v="530" actId="700"/>
          <ac:spMkLst>
            <pc:docMk/>
            <pc:sldMk cId="1978110963" sldId="435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4:04.064" v="530" actId="700"/>
          <ac:spMkLst>
            <pc:docMk/>
            <pc:sldMk cId="1978110963" sldId="435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4:10.261" v="532" actId="478"/>
          <ac:spMkLst>
            <pc:docMk/>
            <pc:sldMk cId="1978110963" sldId="435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3:21.053" v="615" actId="20577"/>
        <pc:sldMkLst>
          <pc:docMk/>
          <pc:sldMk cId="904521837" sldId="436"/>
        </pc:sldMkLst>
        <pc:spChg chg="add mod ord">
          <ac:chgData name="Valerie Cambert" userId="073036226e65ac96" providerId="LiveId" clId="{5C1C2F81-65BD-46C9-B708-E550888364E4}" dt="2023-06-26T13:34:31.622" v="539" actId="20577"/>
          <ac:spMkLst>
            <pc:docMk/>
            <pc:sldMk cId="904521837" sldId="436"/>
            <ac:spMk id="2" creationId="{B5539530-389F-1069-C03A-E855736A10D9}"/>
          </ac:spMkLst>
        </pc:spChg>
        <pc:spChg chg="add mod ord">
          <ac:chgData name="Valerie Cambert" userId="073036226e65ac96" providerId="LiveId" clId="{5C1C2F81-65BD-46C9-B708-E550888364E4}" dt="2023-06-26T13:43:21.053" v="615" actId="20577"/>
          <ac:spMkLst>
            <pc:docMk/>
            <pc:sldMk cId="904521837" sldId="436"/>
            <ac:spMk id="3" creationId="{F9D1B954-A69D-0A98-4D10-9D893D6AF92F}"/>
          </ac:spMkLst>
        </pc:spChg>
        <pc:spChg chg="mod ord">
          <ac:chgData name="Valerie Cambert" userId="073036226e65ac96" providerId="LiveId" clId="{5C1C2F81-65BD-46C9-B708-E550888364E4}" dt="2023-06-26T13:34:20.571" v="535" actId="700"/>
          <ac:spMkLst>
            <pc:docMk/>
            <pc:sldMk cId="904521837" sldId="436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4:20.571" v="535" actId="700"/>
          <ac:spMkLst>
            <pc:docMk/>
            <pc:sldMk cId="904521837" sldId="436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4:27.335" v="537" actId="478"/>
          <ac:spMkLst>
            <pc:docMk/>
            <pc:sldMk cId="904521837" sldId="436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3:42.832" v="618" actId="20577"/>
        <pc:sldMkLst>
          <pc:docMk/>
          <pc:sldMk cId="3277529296" sldId="437"/>
        </pc:sldMkLst>
        <pc:spChg chg="add mod ord">
          <ac:chgData name="Valerie Cambert" userId="073036226e65ac96" providerId="LiveId" clId="{5C1C2F81-65BD-46C9-B708-E550888364E4}" dt="2023-06-26T13:34:51.523" v="544" actId="20577"/>
          <ac:spMkLst>
            <pc:docMk/>
            <pc:sldMk cId="3277529296" sldId="437"/>
            <ac:spMk id="2" creationId="{0FEA2A38-E0D9-90D4-1DFC-75D35D83609F}"/>
          </ac:spMkLst>
        </pc:spChg>
        <pc:spChg chg="add mod ord">
          <ac:chgData name="Valerie Cambert" userId="073036226e65ac96" providerId="LiveId" clId="{5C1C2F81-65BD-46C9-B708-E550888364E4}" dt="2023-06-26T13:43:42.832" v="618" actId="20577"/>
          <ac:spMkLst>
            <pc:docMk/>
            <pc:sldMk cId="3277529296" sldId="437"/>
            <ac:spMk id="3" creationId="{413FF0A6-483B-7F89-58A4-A8C29FF321F7}"/>
          </ac:spMkLst>
        </pc:spChg>
        <pc:spChg chg="mod ord">
          <ac:chgData name="Valerie Cambert" userId="073036226e65ac96" providerId="LiveId" clId="{5C1C2F81-65BD-46C9-B708-E550888364E4}" dt="2023-06-26T13:34:40.305" v="540" actId="700"/>
          <ac:spMkLst>
            <pc:docMk/>
            <pc:sldMk cId="3277529296" sldId="437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4:40.305" v="540" actId="700"/>
          <ac:spMkLst>
            <pc:docMk/>
            <pc:sldMk cId="3277529296" sldId="437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4:47.459" v="542" actId="478"/>
          <ac:spMkLst>
            <pc:docMk/>
            <pc:sldMk cId="3277529296" sldId="437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4:05.108" v="621" actId="20577"/>
        <pc:sldMkLst>
          <pc:docMk/>
          <pc:sldMk cId="211618318" sldId="438"/>
        </pc:sldMkLst>
        <pc:spChg chg="add mod ord">
          <ac:chgData name="Valerie Cambert" userId="073036226e65ac96" providerId="LiveId" clId="{5C1C2F81-65BD-46C9-B708-E550888364E4}" dt="2023-06-26T13:35:16.743" v="550" actId="20577"/>
          <ac:spMkLst>
            <pc:docMk/>
            <pc:sldMk cId="211618318" sldId="438"/>
            <ac:spMk id="2" creationId="{83283FB7-2035-0BA3-2372-1B73592D113C}"/>
          </ac:spMkLst>
        </pc:spChg>
        <pc:spChg chg="add mod ord">
          <ac:chgData name="Valerie Cambert" userId="073036226e65ac96" providerId="LiveId" clId="{5C1C2F81-65BD-46C9-B708-E550888364E4}" dt="2023-06-26T13:44:05.108" v="621" actId="20577"/>
          <ac:spMkLst>
            <pc:docMk/>
            <pc:sldMk cId="211618318" sldId="438"/>
            <ac:spMk id="3" creationId="{AB407FA7-CCD2-1B67-B329-6233A228A176}"/>
          </ac:spMkLst>
        </pc:spChg>
        <pc:spChg chg="mod ord">
          <ac:chgData name="Valerie Cambert" userId="073036226e65ac96" providerId="LiveId" clId="{5C1C2F81-65BD-46C9-B708-E550888364E4}" dt="2023-06-26T13:35:01.770" v="545" actId="700"/>
          <ac:spMkLst>
            <pc:docMk/>
            <pc:sldMk cId="211618318" sldId="438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5:01.770" v="545" actId="700"/>
          <ac:spMkLst>
            <pc:docMk/>
            <pc:sldMk cId="211618318" sldId="438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5:12.819" v="548" actId="478"/>
          <ac:spMkLst>
            <pc:docMk/>
            <pc:sldMk cId="211618318" sldId="438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4:28.761" v="622"/>
        <pc:sldMkLst>
          <pc:docMk/>
          <pc:sldMk cId="199863878" sldId="439"/>
        </pc:sldMkLst>
        <pc:spChg chg="add mod ord">
          <ac:chgData name="Valerie Cambert" userId="073036226e65ac96" providerId="LiveId" clId="{5C1C2F81-65BD-46C9-B708-E550888364E4}" dt="2023-06-26T13:35:39.936" v="555" actId="20577"/>
          <ac:spMkLst>
            <pc:docMk/>
            <pc:sldMk cId="199863878" sldId="439"/>
            <ac:spMk id="2" creationId="{D82F3C4D-9B7F-37B6-2F51-2B246A6D6CB7}"/>
          </ac:spMkLst>
        </pc:spChg>
        <pc:spChg chg="add mod ord">
          <ac:chgData name="Valerie Cambert" userId="073036226e65ac96" providerId="LiveId" clId="{5C1C2F81-65BD-46C9-B708-E550888364E4}" dt="2023-06-26T13:44:28.761" v="622"/>
          <ac:spMkLst>
            <pc:docMk/>
            <pc:sldMk cId="199863878" sldId="439"/>
            <ac:spMk id="3" creationId="{E892B76B-7206-933A-3FCC-F0CAB66564AA}"/>
          </ac:spMkLst>
        </pc:spChg>
        <pc:spChg chg="mod ord">
          <ac:chgData name="Valerie Cambert" userId="073036226e65ac96" providerId="LiveId" clId="{5C1C2F81-65BD-46C9-B708-E550888364E4}" dt="2023-06-26T13:35:27.015" v="551" actId="700"/>
          <ac:spMkLst>
            <pc:docMk/>
            <pc:sldMk cId="199863878" sldId="439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35:27.015" v="551" actId="700"/>
          <ac:spMkLst>
            <pc:docMk/>
            <pc:sldMk cId="199863878" sldId="439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35:35.399" v="553" actId="478"/>
          <ac:spMkLst>
            <pc:docMk/>
            <pc:sldMk cId="199863878" sldId="439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6:49.297" v="637" actId="20577"/>
        <pc:sldMkLst>
          <pc:docMk/>
          <pc:sldMk cId="2955408236" sldId="440"/>
        </pc:sldMkLst>
        <pc:spChg chg="add mod ord">
          <ac:chgData name="Valerie Cambert" userId="073036226e65ac96" providerId="LiveId" clId="{5C1C2F81-65BD-46C9-B708-E550888364E4}" dt="2023-06-26T13:45:37.899" v="627" actId="20577"/>
          <ac:spMkLst>
            <pc:docMk/>
            <pc:sldMk cId="2955408236" sldId="440"/>
            <ac:spMk id="2" creationId="{15D32D92-A31E-7D91-35E4-4DD07659F071}"/>
          </ac:spMkLst>
        </pc:spChg>
        <pc:spChg chg="add mod ord">
          <ac:chgData name="Valerie Cambert" userId="073036226e65ac96" providerId="LiveId" clId="{5C1C2F81-65BD-46C9-B708-E550888364E4}" dt="2023-06-26T13:46:49.297" v="637" actId="20577"/>
          <ac:spMkLst>
            <pc:docMk/>
            <pc:sldMk cId="2955408236" sldId="440"/>
            <ac:spMk id="3" creationId="{71A9331A-FB48-3835-0B04-544CF4D00438}"/>
          </ac:spMkLst>
        </pc:spChg>
        <pc:spChg chg="mod ord">
          <ac:chgData name="Valerie Cambert" userId="073036226e65ac96" providerId="LiveId" clId="{5C1C2F81-65BD-46C9-B708-E550888364E4}" dt="2023-06-26T13:45:24.231" v="623" actId="700"/>
          <ac:spMkLst>
            <pc:docMk/>
            <pc:sldMk cId="2955408236" sldId="440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45:24.231" v="623" actId="700"/>
          <ac:spMkLst>
            <pc:docMk/>
            <pc:sldMk cId="2955408236" sldId="440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45:33.455" v="625" actId="478"/>
          <ac:spMkLst>
            <pc:docMk/>
            <pc:sldMk cId="2955408236" sldId="440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7:09.885" v="638"/>
        <pc:sldMkLst>
          <pc:docMk/>
          <pc:sldMk cId="1678421164" sldId="442"/>
        </pc:sldMkLst>
        <pc:spChg chg="add mod ord">
          <ac:chgData name="Valerie Cambert" userId="073036226e65ac96" providerId="LiveId" clId="{5C1C2F81-65BD-46C9-B708-E550888364E4}" dt="2023-06-26T13:46:02.037" v="632" actId="20577"/>
          <ac:spMkLst>
            <pc:docMk/>
            <pc:sldMk cId="1678421164" sldId="442"/>
            <ac:spMk id="2" creationId="{5D25BC69-9133-6B4A-DD36-89AE49253EA5}"/>
          </ac:spMkLst>
        </pc:spChg>
        <pc:spChg chg="add mod ord">
          <ac:chgData name="Valerie Cambert" userId="073036226e65ac96" providerId="LiveId" clId="{5C1C2F81-65BD-46C9-B708-E550888364E4}" dt="2023-06-26T13:47:09.885" v="638"/>
          <ac:spMkLst>
            <pc:docMk/>
            <pc:sldMk cId="1678421164" sldId="442"/>
            <ac:spMk id="3" creationId="{B735F8BE-6027-9F76-3CB3-146DEE068F68}"/>
          </ac:spMkLst>
        </pc:spChg>
        <pc:spChg chg="mod ord">
          <ac:chgData name="Valerie Cambert" userId="073036226e65ac96" providerId="LiveId" clId="{5C1C2F81-65BD-46C9-B708-E550888364E4}" dt="2023-06-26T13:45:49.582" v="628" actId="700"/>
          <ac:spMkLst>
            <pc:docMk/>
            <pc:sldMk cId="1678421164" sldId="442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45:49.582" v="628" actId="700"/>
          <ac:spMkLst>
            <pc:docMk/>
            <pc:sldMk cId="1678421164" sldId="442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45:57.741" v="630" actId="478"/>
          <ac:spMkLst>
            <pc:docMk/>
            <pc:sldMk cId="1678421164" sldId="442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7:50.899" v="750" actId="6264"/>
        <pc:sldMkLst>
          <pc:docMk/>
          <pc:sldMk cId="2075909876" sldId="444"/>
        </pc:sldMkLst>
        <pc:spChg chg="add mod or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2" creationId="{E220A999-8383-9677-8D91-2584EC31DC92}"/>
          </ac:spMkLst>
        </pc:spChg>
        <pc:spChg chg="add mod or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3" creationId="{3A422893-E42A-2BA2-1ED6-9E173E3BE187}"/>
          </ac:spMkLst>
        </pc:spChg>
        <pc:spChg chg="mod or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5" creationId="{20BDBE23-6B80-5C0A-6F36-E0D4F94AB015}"/>
          </ac:spMkLst>
        </pc:spChg>
        <pc:spChg chg="add del mo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6" creationId="{444BA092-23EB-0688-103A-FD451D48F031}"/>
          </ac:spMkLst>
        </pc:spChg>
        <pc:spChg chg="del mod">
          <ac:chgData name="Valerie Cambert" userId="073036226e65ac96" providerId="LiveId" clId="{5C1C2F81-65BD-46C9-B708-E550888364E4}" dt="2023-06-26T13:48:08.562" v="641" actId="478"/>
          <ac:spMkLst>
            <pc:docMk/>
            <pc:sldMk cId="2075909876" sldId="444"/>
            <ac:spMk id="7" creationId="{1CC954FC-A684-C1FC-FF34-8E99BF3847F0}"/>
          </ac:spMkLst>
        </pc:spChg>
        <pc:spChg chg="add del mo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8" creationId="{83FD692F-FE87-783D-0261-32EE95D5EDCC}"/>
          </ac:spMkLst>
        </pc:spChg>
        <pc:spChg chg="add del mo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9" creationId="{E2AFEFDA-3925-E91F-1135-024469FF7214}"/>
          </ac:spMkLst>
        </pc:spChg>
        <pc:spChg chg="add del mod">
          <ac:chgData name="Valerie Cambert" userId="073036226e65ac96" providerId="LiveId" clId="{5C1C2F81-65BD-46C9-B708-E550888364E4}" dt="2023-06-26T13:57:50.899" v="750" actId="6264"/>
          <ac:spMkLst>
            <pc:docMk/>
            <pc:sldMk cId="2075909876" sldId="444"/>
            <ac:spMk id="10" creationId="{B48B7302-2915-54BF-63A5-7CB7748E9C6D}"/>
          </ac:spMkLst>
        </pc:spChg>
      </pc:sldChg>
      <pc:sldChg chg="addSp delSp modSp mod chgLayout">
        <pc:chgData name="Valerie Cambert" userId="073036226e65ac96" providerId="LiveId" clId="{5C1C2F81-65BD-46C9-B708-E550888364E4}" dt="2023-06-26T13:48:36.789" v="649" actId="20577"/>
        <pc:sldMkLst>
          <pc:docMk/>
          <pc:sldMk cId="3858724939" sldId="445"/>
        </pc:sldMkLst>
        <pc:spChg chg="add mod ord">
          <ac:chgData name="Valerie Cambert" userId="073036226e65ac96" providerId="LiveId" clId="{5C1C2F81-65BD-46C9-B708-E550888364E4}" dt="2023-06-26T13:48:36.789" v="649" actId="20577"/>
          <ac:spMkLst>
            <pc:docMk/>
            <pc:sldMk cId="3858724939" sldId="445"/>
            <ac:spMk id="2" creationId="{68223EB0-62A1-2CBC-A44F-950125C7AB91}"/>
          </ac:spMkLst>
        </pc:spChg>
        <pc:spChg chg="add mod ord">
          <ac:chgData name="Valerie Cambert" userId="073036226e65ac96" providerId="LiveId" clId="{5C1C2F81-65BD-46C9-B708-E550888364E4}" dt="2023-06-26T13:48:23.487" v="644" actId="700"/>
          <ac:spMkLst>
            <pc:docMk/>
            <pc:sldMk cId="3858724939" sldId="445"/>
            <ac:spMk id="3" creationId="{0529C14C-5C14-322C-103B-956DE96A0E88}"/>
          </ac:spMkLst>
        </pc:spChg>
        <pc:spChg chg="mod ord">
          <ac:chgData name="Valerie Cambert" userId="073036226e65ac96" providerId="LiveId" clId="{5C1C2F81-65BD-46C9-B708-E550888364E4}" dt="2023-06-26T13:48:23.487" v="644" actId="700"/>
          <ac:spMkLst>
            <pc:docMk/>
            <pc:sldMk cId="3858724939" sldId="445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48:23.487" v="644" actId="700"/>
          <ac:spMkLst>
            <pc:docMk/>
            <pc:sldMk cId="3858724939" sldId="445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48:32.042" v="646" actId="478"/>
          <ac:spMkLst>
            <pc:docMk/>
            <pc:sldMk cId="3858724939" sldId="445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49:44.290" v="661" actId="6264"/>
        <pc:sldMkLst>
          <pc:docMk/>
          <pc:sldMk cId="2244407840" sldId="446"/>
        </pc:sldMkLst>
        <pc:spChg chg="add mod or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2" creationId="{9E78E4F3-969D-1C22-61CF-07D70BB7EDF2}"/>
          </ac:spMkLst>
        </pc:spChg>
        <pc:spChg chg="add del mod or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3" creationId="{5C633088-7E74-AF1A-5E9C-A1E658240883}"/>
          </ac:spMkLst>
        </pc:spChg>
        <pc:spChg chg="mod or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5" creationId="{20BDBE23-6B80-5C0A-6F36-E0D4F94AB015}"/>
          </ac:spMkLst>
        </pc:spChg>
        <pc:spChg chg="add del mo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6" creationId="{E562B5A0-E24D-9F32-A27F-02FD2F0FE2FE}"/>
          </ac:spMkLst>
        </pc:spChg>
        <pc:spChg chg="del mod">
          <ac:chgData name="Valerie Cambert" userId="073036226e65ac96" providerId="LiveId" clId="{5C1C2F81-65BD-46C9-B708-E550888364E4}" dt="2023-06-26T13:48:53.195" v="653" actId="478"/>
          <ac:spMkLst>
            <pc:docMk/>
            <pc:sldMk cId="2244407840" sldId="446"/>
            <ac:spMk id="7" creationId="{1CC954FC-A684-C1FC-FF34-8E99BF3847F0}"/>
          </ac:spMkLst>
        </pc:spChg>
        <pc:spChg chg="add del mo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8" creationId="{B3520988-6F7E-08F1-B70A-11DDA9A5A4D3}"/>
          </ac:spMkLst>
        </pc:spChg>
        <pc:spChg chg="add del mo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9" creationId="{48B2B0CE-5028-140C-0326-8B7957A6D212}"/>
          </ac:spMkLst>
        </pc:spChg>
        <pc:spChg chg="add mod ord">
          <ac:chgData name="Valerie Cambert" userId="073036226e65ac96" providerId="LiveId" clId="{5C1C2F81-65BD-46C9-B708-E550888364E4}" dt="2023-06-26T13:49:44.290" v="661" actId="6264"/>
          <ac:spMkLst>
            <pc:docMk/>
            <pc:sldMk cId="2244407840" sldId="446"/>
            <ac:spMk id="10" creationId="{38263CC5-2BD5-3B5B-B929-2A2AA5ACA46F}"/>
          </ac:spMkLst>
        </pc:spChg>
      </pc:sldChg>
      <pc:sldChg chg="addSp modSp mod chgLayout">
        <pc:chgData name="Valerie Cambert" userId="073036226e65ac96" providerId="LiveId" clId="{5C1C2F81-65BD-46C9-B708-E550888364E4}" dt="2023-06-26T13:50:24.886" v="665" actId="20577"/>
        <pc:sldMkLst>
          <pc:docMk/>
          <pc:sldMk cId="2649567947" sldId="447"/>
        </pc:sldMkLst>
        <pc:spChg chg="add mod ord">
          <ac:chgData name="Valerie Cambert" userId="073036226e65ac96" providerId="LiveId" clId="{5C1C2F81-65BD-46C9-B708-E550888364E4}" dt="2023-06-26T13:50:24.886" v="665" actId="20577"/>
          <ac:spMkLst>
            <pc:docMk/>
            <pc:sldMk cId="2649567947" sldId="447"/>
            <ac:spMk id="2" creationId="{B2B8068E-5B96-3D5B-8DA3-CBC14FF07984}"/>
          </ac:spMkLst>
        </pc:spChg>
        <pc:spChg chg="add mod ord">
          <ac:chgData name="Valerie Cambert" userId="073036226e65ac96" providerId="LiveId" clId="{5C1C2F81-65BD-46C9-B708-E550888364E4}" dt="2023-06-26T13:50:09.535" v="662" actId="700"/>
          <ac:spMkLst>
            <pc:docMk/>
            <pc:sldMk cId="2649567947" sldId="447"/>
            <ac:spMk id="3" creationId="{93DD9C4F-EF98-8A37-B37D-D952256221A5}"/>
          </ac:spMkLst>
        </pc:spChg>
        <pc:spChg chg="mod ord">
          <ac:chgData name="Valerie Cambert" userId="073036226e65ac96" providerId="LiveId" clId="{5C1C2F81-65BD-46C9-B708-E550888364E4}" dt="2023-06-26T13:50:09.535" v="662" actId="700"/>
          <ac:spMkLst>
            <pc:docMk/>
            <pc:sldMk cId="2649567947" sldId="447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0:09.535" v="662" actId="700"/>
          <ac:spMkLst>
            <pc:docMk/>
            <pc:sldMk cId="2649567947" sldId="447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50:14.079" v="663" actId="21"/>
          <ac:spMkLst>
            <pc:docMk/>
            <pc:sldMk cId="2649567947" sldId="447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0:42.900" v="670" actId="20577"/>
        <pc:sldMkLst>
          <pc:docMk/>
          <pc:sldMk cId="931197606" sldId="448"/>
        </pc:sldMkLst>
        <pc:spChg chg="add mod ord">
          <ac:chgData name="Valerie Cambert" userId="073036226e65ac96" providerId="LiveId" clId="{5C1C2F81-65BD-46C9-B708-E550888364E4}" dt="2023-06-26T13:50:42.900" v="670" actId="20577"/>
          <ac:spMkLst>
            <pc:docMk/>
            <pc:sldMk cId="931197606" sldId="448"/>
            <ac:spMk id="2" creationId="{51748846-7712-9E88-674B-03D1525AD561}"/>
          </ac:spMkLst>
        </pc:spChg>
        <pc:spChg chg="add mod ord">
          <ac:chgData name="Valerie Cambert" userId="073036226e65ac96" providerId="LiveId" clId="{5C1C2F81-65BD-46C9-B708-E550888364E4}" dt="2023-06-26T13:50:31.058" v="666" actId="700"/>
          <ac:spMkLst>
            <pc:docMk/>
            <pc:sldMk cId="931197606" sldId="448"/>
            <ac:spMk id="3" creationId="{5C165B1C-1CAE-A0AC-44E2-0DAFD298D1BC}"/>
          </ac:spMkLst>
        </pc:spChg>
        <pc:spChg chg="mod ord">
          <ac:chgData name="Valerie Cambert" userId="073036226e65ac96" providerId="LiveId" clId="{5C1C2F81-65BD-46C9-B708-E550888364E4}" dt="2023-06-26T13:50:31.058" v="666" actId="700"/>
          <ac:spMkLst>
            <pc:docMk/>
            <pc:sldMk cId="931197606" sldId="448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0:31.058" v="666" actId="700"/>
          <ac:spMkLst>
            <pc:docMk/>
            <pc:sldMk cId="931197606" sldId="448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0:38.480" v="668" actId="478"/>
          <ac:spMkLst>
            <pc:docMk/>
            <pc:sldMk cId="931197606" sldId="448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1:04.486" v="675" actId="20577"/>
        <pc:sldMkLst>
          <pc:docMk/>
          <pc:sldMk cId="250685469" sldId="449"/>
        </pc:sldMkLst>
        <pc:spChg chg="add mod ord">
          <ac:chgData name="Valerie Cambert" userId="073036226e65ac96" providerId="LiveId" clId="{5C1C2F81-65BD-46C9-B708-E550888364E4}" dt="2023-06-26T13:51:04.486" v="675" actId="20577"/>
          <ac:spMkLst>
            <pc:docMk/>
            <pc:sldMk cId="250685469" sldId="449"/>
            <ac:spMk id="2" creationId="{457EF596-FEFD-B7B9-CF28-CE47C6733C65}"/>
          </ac:spMkLst>
        </pc:spChg>
        <pc:spChg chg="add mod ord">
          <ac:chgData name="Valerie Cambert" userId="073036226e65ac96" providerId="LiveId" clId="{5C1C2F81-65BD-46C9-B708-E550888364E4}" dt="2023-06-26T13:50:53.082" v="671" actId="700"/>
          <ac:spMkLst>
            <pc:docMk/>
            <pc:sldMk cId="250685469" sldId="449"/>
            <ac:spMk id="3" creationId="{66E8582B-D922-1C10-223F-CC0FAA3BB986}"/>
          </ac:spMkLst>
        </pc:spChg>
        <pc:spChg chg="mod ord">
          <ac:chgData name="Valerie Cambert" userId="073036226e65ac96" providerId="LiveId" clId="{5C1C2F81-65BD-46C9-B708-E550888364E4}" dt="2023-06-26T13:50:53.082" v="671" actId="700"/>
          <ac:spMkLst>
            <pc:docMk/>
            <pc:sldMk cId="250685469" sldId="449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0:53.082" v="671" actId="700"/>
          <ac:spMkLst>
            <pc:docMk/>
            <pc:sldMk cId="250685469" sldId="449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1:00.307" v="673" actId="478"/>
          <ac:spMkLst>
            <pc:docMk/>
            <pc:sldMk cId="250685469" sldId="449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1:28.733" v="680" actId="20577"/>
        <pc:sldMkLst>
          <pc:docMk/>
          <pc:sldMk cId="2130667404" sldId="450"/>
        </pc:sldMkLst>
        <pc:spChg chg="add mod ord">
          <ac:chgData name="Valerie Cambert" userId="073036226e65ac96" providerId="LiveId" clId="{5C1C2F81-65BD-46C9-B708-E550888364E4}" dt="2023-06-26T13:51:28.733" v="680" actId="20577"/>
          <ac:spMkLst>
            <pc:docMk/>
            <pc:sldMk cId="2130667404" sldId="450"/>
            <ac:spMk id="2" creationId="{9BA64D27-4606-9C41-0708-B3AB847B17A4}"/>
          </ac:spMkLst>
        </pc:spChg>
        <pc:spChg chg="add mod ord">
          <ac:chgData name="Valerie Cambert" userId="073036226e65ac96" providerId="LiveId" clId="{5C1C2F81-65BD-46C9-B708-E550888364E4}" dt="2023-06-26T13:51:16.577" v="676" actId="700"/>
          <ac:spMkLst>
            <pc:docMk/>
            <pc:sldMk cId="2130667404" sldId="450"/>
            <ac:spMk id="3" creationId="{AFDA51FD-EEC5-2DA8-9ECD-8A8EE11EA06F}"/>
          </ac:spMkLst>
        </pc:spChg>
        <pc:spChg chg="mod ord">
          <ac:chgData name="Valerie Cambert" userId="073036226e65ac96" providerId="LiveId" clId="{5C1C2F81-65BD-46C9-B708-E550888364E4}" dt="2023-06-26T13:51:16.577" v="676" actId="700"/>
          <ac:spMkLst>
            <pc:docMk/>
            <pc:sldMk cId="2130667404" sldId="450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1:16.577" v="676" actId="700"/>
          <ac:spMkLst>
            <pc:docMk/>
            <pc:sldMk cId="2130667404" sldId="450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1:24.238" v="678" actId="478"/>
          <ac:spMkLst>
            <pc:docMk/>
            <pc:sldMk cId="2130667404" sldId="450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1:59.943" v="686" actId="14100"/>
        <pc:sldMkLst>
          <pc:docMk/>
          <pc:sldMk cId="3384411229" sldId="451"/>
        </pc:sldMkLst>
        <pc:spChg chg="add mod ord">
          <ac:chgData name="Valerie Cambert" userId="073036226e65ac96" providerId="LiveId" clId="{5C1C2F81-65BD-46C9-B708-E550888364E4}" dt="2023-06-26T13:51:59.943" v="686" actId="14100"/>
          <ac:spMkLst>
            <pc:docMk/>
            <pc:sldMk cId="3384411229" sldId="451"/>
            <ac:spMk id="2" creationId="{8F58BCD1-7506-3179-68AC-1BDA12E5DB70}"/>
          </ac:spMkLst>
        </pc:spChg>
        <pc:spChg chg="add mod ord">
          <ac:chgData name="Valerie Cambert" userId="073036226e65ac96" providerId="LiveId" clId="{5C1C2F81-65BD-46C9-B708-E550888364E4}" dt="2023-06-26T13:51:37.834" v="681" actId="700"/>
          <ac:spMkLst>
            <pc:docMk/>
            <pc:sldMk cId="3384411229" sldId="451"/>
            <ac:spMk id="3" creationId="{DB7C0D5B-D295-E678-F400-41E6B3C851A7}"/>
          </ac:spMkLst>
        </pc:spChg>
        <pc:spChg chg="mod ord">
          <ac:chgData name="Valerie Cambert" userId="073036226e65ac96" providerId="LiveId" clId="{5C1C2F81-65BD-46C9-B708-E550888364E4}" dt="2023-06-26T13:51:37.834" v="681" actId="700"/>
          <ac:spMkLst>
            <pc:docMk/>
            <pc:sldMk cId="3384411229" sldId="451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1:37.834" v="681" actId="700"/>
          <ac:spMkLst>
            <pc:docMk/>
            <pc:sldMk cId="3384411229" sldId="451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1:49.626" v="683" actId="478"/>
          <ac:spMkLst>
            <pc:docMk/>
            <pc:sldMk cId="3384411229" sldId="451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2:21.215" v="691" actId="20577"/>
        <pc:sldMkLst>
          <pc:docMk/>
          <pc:sldMk cId="1889278842" sldId="452"/>
        </pc:sldMkLst>
        <pc:spChg chg="add mod ord">
          <ac:chgData name="Valerie Cambert" userId="073036226e65ac96" providerId="LiveId" clId="{5C1C2F81-65BD-46C9-B708-E550888364E4}" dt="2023-06-26T13:52:21.215" v="691" actId="20577"/>
          <ac:spMkLst>
            <pc:docMk/>
            <pc:sldMk cId="1889278842" sldId="452"/>
            <ac:spMk id="2" creationId="{5DA49D6C-2113-FAE6-F50B-4130D133FB13}"/>
          </ac:spMkLst>
        </pc:spChg>
        <pc:spChg chg="add mod ord">
          <ac:chgData name="Valerie Cambert" userId="073036226e65ac96" providerId="LiveId" clId="{5C1C2F81-65BD-46C9-B708-E550888364E4}" dt="2023-06-26T13:52:09.717" v="687" actId="700"/>
          <ac:spMkLst>
            <pc:docMk/>
            <pc:sldMk cId="1889278842" sldId="452"/>
            <ac:spMk id="3" creationId="{37D7231A-A969-AFA2-5FB8-98355A208339}"/>
          </ac:spMkLst>
        </pc:spChg>
        <pc:spChg chg="mod ord">
          <ac:chgData name="Valerie Cambert" userId="073036226e65ac96" providerId="LiveId" clId="{5C1C2F81-65BD-46C9-B708-E550888364E4}" dt="2023-06-26T13:52:09.717" v="687" actId="700"/>
          <ac:spMkLst>
            <pc:docMk/>
            <pc:sldMk cId="1889278842" sldId="452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2:09.717" v="687" actId="700"/>
          <ac:spMkLst>
            <pc:docMk/>
            <pc:sldMk cId="1889278842" sldId="452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2:17.270" v="689" actId="478"/>
          <ac:spMkLst>
            <pc:docMk/>
            <pc:sldMk cId="1889278842" sldId="452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2:40.797" v="696" actId="20577"/>
        <pc:sldMkLst>
          <pc:docMk/>
          <pc:sldMk cId="649503311" sldId="453"/>
        </pc:sldMkLst>
        <pc:spChg chg="add mod ord">
          <ac:chgData name="Valerie Cambert" userId="073036226e65ac96" providerId="LiveId" clId="{5C1C2F81-65BD-46C9-B708-E550888364E4}" dt="2023-06-26T13:52:40.797" v="696" actId="20577"/>
          <ac:spMkLst>
            <pc:docMk/>
            <pc:sldMk cId="649503311" sldId="453"/>
            <ac:spMk id="2" creationId="{7E8F92EA-5D70-41AC-12C7-68DE0B8ACFE1}"/>
          </ac:spMkLst>
        </pc:spChg>
        <pc:spChg chg="add mod ord">
          <ac:chgData name="Valerie Cambert" userId="073036226e65ac96" providerId="LiveId" clId="{5C1C2F81-65BD-46C9-B708-E550888364E4}" dt="2023-06-26T13:52:28.922" v="692" actId="700"/>
          <ac:spMkLst>
            <pc:docMk/>
            <pc:sldMk cId="649503311" sldId="453"/>
            <ac:spMk id="3" creationId="{B3472C68-DBF0-3D6C-B396-26660A6D85BB}"/>
          </ac:spMkLst>
        </pc:spChg>
        <pc:spChg chg="mod ord">
          <ac:chgData name="Valerie Cambert" userId="073036226e65ac96" providerId="LiveId" clId="{5C1C2F81-65BD-46C9-B708-E550888364E4}" dt="2023-06-26T13:52:28.922" v="692" actId="700"/>
          <ac:spMkLst>
            <pc:docMk/>
            <pc:sldMk cId="649503311" sldId="453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2:28.922" v="692" actId="700"/>
          <ac:spMkLst>
            <pc:docMk/>
            <pc:sldMk cId="649503311" sldId="453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2:36.494" v="694" actId="478"/>
          <ac:spMkLst>
            <pc:docMk/>
            <pc:sldMk cId="649503311" sldId="453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3:00.878" v="701" actId="20577"/>
        <pc:sldMkLst>
          <pc:docMk/>
          <pc:sldMk cId="2079934736" sldId="454"/>
        </pc:sldMkLst>
        <pc:spChg chg="add mod ord">
          <ac:chgData name="Valerie Cambert" userId="073036226e65ac96" providerId="LiveId" clId="{5C1C2F81-65BD-46C9-B708-E550888364E4}" dt="2023-06-26T13:53:00.878" v="701" actId="20577"/>
          <ac:spMkLst>
            <pc:docMk/>
            <pc:sldMk cId="2079934736" sldId="454"/>
            <ac:spMk id="2" creationId="{A53DED9F-2557-7F19-DCBF-BEA1D6FA81EE}"/>
          </ac:spMkLst>
        </pc:spChg>
        <pc:spChg chg="add mod ord">
          <ac:chgData name="Valerie Cambert" userId="073036226e65ac96" providerId="LiveId" clId="{5C1C2F81-65BD-46C9-B708-E550888364E4}" dt="2023-06-26T13:52:49.321" v="697" actId="700"/>
          <ac:spMkLst>
            <pc:docMk/>
            <pc:sldMk cId="2079934736" sldId="454"/>
            <ac:spMk id="3" creationId="{DDB3018D-CEC9-AF70-C6B6-FCE1C8758FE4}"/>
          </ac:spMkLst>
        </pc:spChg>
        <pc:spChg chg="mod ord">
          <ac:chgData name="Valerie Cambert" userId="073036226e65ac96" providerId="LiveId" clId="{5C1C2F81-65BD-46C9-B708-E550888364E4}" dt="2023-06-26T13:52:49.321" v="697" actId="700"/>
          <ac:spMkLst>
            <pc:docMk/>
            <pc:sldMk cId="2079934736" sldId="454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2:49.321" v="697" actId="700"/>
          <ac:spMkLst>
            <pc:docMk/>
            <pc:sldMk cId="2079934736" sldId="454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2:56.329" v="699" actId="478"/>
          <ac:spMkLst>
            <pc:docMk/>
            <pc:sldMk cId="2079934736" sldId="454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3:45.080" v="707" actId="700"/>
        <pc:sldMkLst>
          <pc:docMk/>
          <pc:sldMk cId="2748808211" sldId="456"/>
        </pc:sldMkLst>
        <pc:spChg chg="add mod ord">
          <ac:chgData name="Valerie Cambert" userId="073036226e65ac96" providerId="LiveId" clId="{5C1C2F81-65BD-46C9-B708-E550888364E4}" dt="2023-06-26T13:53:45.080" v="707" actId="700"/>
          <ac:spMkLst>
            <pc:docMk/>
            <pc:sldMk cId="2748808211" sldId="456"/>
            <ac:spMk id="2" creationId="{614F88C6-EABA-BAC9-BE02-7779EF08349B}"/>
          </ac:spMkLst>
        </pc:spChg>
        <pc:spChg chg="add del mod ord">
          <ac:chgData name="Valerie Cambert" userId="073036226e65ac96" providerId="LiveId" clId="{5C1C2F81-65BD-46C9-B708-E550888364E4}" dt="2023-06-26T13:53:45.080" v="707" actId="700"/>
          <ac:spMkLst>
            <pc:docMk/>
            <pc:sldMk cId="2748808211" sldId="456"/>
            <ac:spMk id="3" creationId="{EF9F0F13-94F7-C8A2-F03C-90829F508458}"/>
          </ac:spMkLst>
        </pc:spChg>
        <pc:spChg chg="mod ord">
          <ac:chgData name="Valerie Cambert" userId="073036226e65ac96" providerId="LiveId" clId="{5C1C2F81-65BD-46C9-B708-E550888364E4}" dt="2023-06-26T13:53:45.080" v="707" actId="700"/>
          <ac:spMkLst>
            <pc:docMk/>
            <pc:sldMk cId="2748808211" sldId="456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3:45.080" v="707" actId="700"/>
          <ac:spMkLst>
            <pc:docMk/>
            <pc:sldMk cId="2748808211" sldId="456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53:45.080" v="707" actId="700"/>
          <ac:spMkLst>
            <pc:docMk/>
            <pc:sldMk cId="2748808211" sldId="456"/>
            <ac:spMk id="6" creationId="{0FD3067C-0413-3547-24EC-56355B790463}"/>
          </ac:spMkLst>
        </pc:spChg>
        <pc:spChg chg="del mod">
          <ac:chgData name="Valerie Cambert" userId="073036226e65ac96" providerId="LiveId" clId="{5C1C2F81-65BD-46C9-B708-E550888364E4}" dt="2023-06-26T13:53:34.550" v="704" actId="478"/>
          <ac:spMkLst>
            <pc:docMk/>
            <pc:sldMk cId="2748808211" sldId="456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4:10.373" v="712" actId="20577"/>
        <pc:sldMkLst>
          <pc:docMk/>
          <pc:sldMk cId="1861093320" sldId="457"/>
        </pc:sldMkLst>
        <pc:spChg chg="add mod ord">
          <ac:chgData name="Valerie Cambert" userId="073036226e65ac96" providerId="LiveId" clId="{5C1C2F81-65BD-46C9-B708-E550888364E4}" dt="2023-06-26T13:54:10.373" v="712" actId="20577"/>
          <ac:spMkLst>
            <pc:docMk/>
            <pc:sldMk cId="1861093320" sldId="457"/>
            <ac:spMk id="2" creationId="{7B610D6C-ABE4-37DA-DA40-EBB5DFC39E16}"/>
          </ac:spMkLst>
        </pc:spChg>
        <pc:spChg chg="add mod ord">
          <ac:chgData name="Valerie Cambert" userId="073036226e65ac96" providerId="LiveId" clId="{5C1C2F81-65BD-46C9-B708-E550888364E4}" dt="2023-06-26T13:53:57.365" v="708" actId="700"/>
          <ac:spMkLst>
            <pc:docMk/>
            <pc:sldMk cId="1861093320" sldId="457"/>
            <ac:spMk id="3" creationId="{B4B7265A-D627-2C08-5386-7677F457FACB}"/>
          </ac:spMkLst>
        </pc:spChg>
        <pc:spChg chg="mod ord">
          <ac:chgData name="Valerie Cambert" userId="073036226e65ac96" providerId="LiveId" clId="{5C1C2F81-65BD-46C9-B708-E550888364E4}" dt="2023-06-26T13:53:57.365" v="708" actId="700"/>
          <ac:spMkLst>
            <pc:docMk/>
            <pc:sldMk cId="1861093320" sldId="457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3:57.365" v="708" actId="700"/>
          <ac:spMkLst>
            <pc:docMk/>
            <pc:sldMk cId="1861093320" sldId="457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4:06.363" v="710" actId="478"/>
          <ac:spMkLst>
            <pc:docMk/>
            <pc:sldMk cId="1861093320" sldId="457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4:50.979" v="717" actId="20577"/>
        <pc:sldMkLst>
          <pc:docMk/>
          <pc:sldMk cId="3017061268" sldId="459"/>
        </pc:sldMkLst>
        <pc:spChg chg="add mod ord">
          <ac:chgData name="Valerie Cambert" userId="073036226e65ac96" providerId="LiveId" clId="{5C1C2F81-65BD-46C9-B708-E550888364E4}" dt="2023-06-26T13:54:50.979" v="717" actId="20577"/>
          <ac:spMkLst>
            <pc:docMk/>
            <pc:sldMk cId="3017061268" sldId="459"/>
            <ac:spMk id="2" creationId="{D0083E0E-F15E-5EA2-B2E1-A1251AF89B14}"/>
          </ac:spMkLst>
        </pc:spChg>
        <pc:spChg chg="del mod">
          <ac:chgData name="Valerie Cambert" userId="073036226e65ac96" providerId="LiveId" clId="{5C1C2F81-65BD-46C9-B708-E550888364E4}" dt="2023-06-26T13:54:46.406" v="715" actId="478"/>
          <ac:spMkLst>
            <pc:docMk/>
            <pc:sldMk cId="3017061268" sldId="459"/>
            <ac:spMk id="3" creationId="{099956CC-04D9-048F-F418-F5B4DE4CB086}"/>
          </ac:spMkLst>
        </pc:spChg>
        <pc:spChg chg="mod ord">
          <ac:chgData name="Valerie Cambert" userId="073036226e65ac96" providerId="LiveId" clId="{5C1C2F81-65BD-46C9-B708-E550888364E4}" dt="2023-06-26T13:54:36.912" v="713" actId="700"/>
          <ac:spMkLst>
            <pc:docMk/>
            <pc:sldMk cId="3017061268" sldId="459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4:36.912" v="713" actId="700"/>
          <ac:spMkLst>
            <pc:docMk/>
            <pc:sldMk cId="3017061268" sldId="459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54:36.912" v="713" actId="700"/>
          <ac:spMkLst>
            <pc:docMk/>
            <pc:sldMk cId="3017061268" sldId="459"/>
            <ac:spMk id="6" creationId="{96D6EB42-B213-0963-3016-0B56C66894DC}"/>
          </ac:spMkLst>
        </pc:spChg>
      </pc:sldChg>
      <pc:sldChg chg="addSp delSp modSp mod chgLayout">
        <pc:chgData name="Valerie Cambert" userId="073036226e65ac96" providerId="LiveId" clId="{5C1C2F81-65BD-46C9-B708-E550888364E4}" dt="2023-06-27T07:51:08.067" v="998" actId="27636"/>
        <pc:sldMkLst>
          <pc:docMk/>
          <pc:sldMk cId="1000875407" sldId="460"/>
        </pc:sldMkLst>
        <pc:spChg chg="add mod ord">
          <ac:chgData name="Valerie Cambert" userId="073036226e65ac96" providerId="LiveId" clId="{5C1C2F81-65BD-46C9-B708-E550888364E4}" dt="2023-06-26T13:56:32.384" v="742" actId="20577"/>
          <ac:spMkLst>
            <pc:docMk/>
            <pc:sldMk cId="1000875407" sldId="460"/>
            <ac:spMk id="2" creationId="{35263C6E-21FD-5C2F-E27A-6E9907ED4681}"/>
          </ac:spMkLst>
        </pc:spChg>
        <pc:spChg chg="add mod ord">
          <ac:chgData name="Valerie Cambert" userId="073036226e65ac96" providerId="LiveId" clId="{5C1C2F81-65BD-46C9-B708-E550888364E4}" dt="2023-06-27T07:51:08.067" v="998" actId="27636"/>
          <ac:spMkLst>
            <pc:docMk/>
            <pc:sldMk cId="1000875407" sldId="460"/>
            <ac:spMk id="3" creationId="{F7252876-66F2-529D-DFF8-DBE9DA8C1502}"/>
          </ac:spMkLst>
        </pc:spChg>
        <pc:spChg chg="mod ord">
          <ac:chgData name="Valerie Cambert" userId="073036226e65ac96" providerId="LiveId" clId="{5C1C2F81-65BD-46C9-B708-E550888364E4}" dt="2023-06-26T13:56:20.072" v="738" actId="700"/>
          <ac:spMkLst>
            <pc:docMk/>
            <pc:sldMk cId="1000875407" sldId="460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6:20.072" v="738" actId="700"/>
          <ac:spMkLst>
            <pc:docMk/>
            <pc:sldMk cId="1000875407" sldId="460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6:27.763" v="740" actId="478"/>
          <ac:spMkLst>
            <pc:docMk/>
            <pc:sldMk cId="1000875407" sldId="460"/>
            <ac:spMk id="7" creationId="{1CC954FC-A684-C1FC-FF34-8E99BF3847F0}"/>
          </ac:spMkLst>
        </pc:spChg>
      </pc:sldChg>
      <pc:sldChg chg="addSp delSp modSp mod chgLayout">
        <pc:chgData name="Valerie Cambert" userId="073036226e65ac96" providerId="LiveId" clId="{5C1C2F81-65BD-46C9-B708-E550888364E4}" dt="2023-06-26T13:55:11.995" v="722" actId="20577"/>
        <pc:sldMkLst>
          <pc:docMk/>
          <pc:sldMk cId="1382883421" sldId="461"/>
        </pc:sldMkLst>
        <pc:spChg chg="add mod ord">
          <ac:chgData name="Valerie Cambert" userId="073036226e65ac96" providerId="LiveId" clId="{5C1C2F81-65BD-46C9-B708-E550888364E4}" dt="2023-06-26T13:55:11.995" v="722" actId="20577"/>
          <ac:spMkLst>
            <pc:docMk/>
            <pc:sldMk cId="1382883421" sldId="461"/>
            <ac:spMk id="2" creationId="{7018616E-420F-01A5-CF25-EF3A63BE7D48}"/>
          </ac:spMkLst>
        </pc:spChg>
        <pc:spChg chg="del mod">
          <ac:chgData name="Valerie Cambert" userId="073036226e65ac96" providerId="LiveId" clId="{5C1C2F81-65BD-46C9-B708-E550888364E4}" dt="2023-06-26T13:55:07.760" v="720" actId="478"/>
          <ac:spMkLst>
            <pc:docMk/>
            <pc:sldMk cId="1382883421" sldId="461"/>
            <ac:spMk id="3" creationId="{099956CC-04D9-048F-F418-F5B4DE4CB086}"/>
          </ac:spMkLst>
        </pc:spChg>
        <pc:spChg chg="mod ord">
          <ac:chgData name="Valerie Cambert" userId="073036226e65ac96" providerId="LiveId" clId="{5C1C2F81-65BD-46C9-B708-E550888364E4}" dt="2023-06-26T13:54:59.678" v="718" actId="700"/>
          <ac:spMkLst>
            <pc:docMk/>
            <pc:sldMk cId="1382883421" sldId="461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4:59.678" v="718" actId="700"/>
          <ac:spMkLst>
            <pc:docMk/>
            <pc:sldMk cId="1382883421" sldId="461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54:59.678" v="718" actId="700"/>
          <ac:spMkLst>
            <pc:docMk/>
            <pc:sldMk cId="1382883421" sldId="461"/>
            <ac:spMk id="6" creationId="{8868F0E8-94AA-3512-940E-F7D3529179CC}"/>
          </ac:spMkLst>
        </pc:spChg>
      </pc:sldChg>
      <pc:sldChg chg="addSp delSp modSp mod chgLayout">
        <pc:chgData name="Valerie Cambert" userId="073036226e65ac96" providerId="LiveId" clId="{5C1C2F81-65BD-46C9-B708-E550888364E4}" dt="2023-06-26T13:55:32.792" v="728" actId="20577"/>
        <pc:sldMkLst>
          <pc:docMk/>
          <pc:sldMk cId="401102721" sldId="462"/>
        </pc:sldMkLst>
        <pc:spChg chg="add mod ord">
          <ac:chgData name="Valerie Cambert" userId="073036226e65ac96" providerId="LiveId" clId="{5C1C2F81-65BD-46C9-B708-E550888364E4}" dt="2023-06-26T13:55:32.792" v="728" actId="20577"/>
          <ac:spMkLst>
            <pc:docMk/>
            <pc:sldMk cId="401102721" sldId="462"/>
            <ac:spMk id="2" creationId="{7AB0D1A2-24A6-041C-E7CC-3AB8FE9AEE21}"/>
          </ac:spMkLst>
        </pc:spChg>
        <pc:spChg chg="del mod">
          <ac:chgData name="Valerie Cambert" userId="073036226e65ac96" providerId="LiveId" clId="{5C1C2F81-65BD-46C9-B708-E550888364E4}" dt="2023-06-26T13:55:27.888" v="726" actId="478"/>
          <ac:spMkLst>
            <pc:docMk/>
            <pc:sldMk cId="401102721" sldId="462"/>
            <ac:spMk id="3" creationId="{099956CC-04D9-048F-F418-F5B4DE4CB086}"/>
          </ac:spMkLst>
        </pc:spChg>
        <pc:spChg chg="mod ord">
          <ac:chgData name="Valerie Cambert" userId="073036226e65ac96" providerId="LiveId" clId="{5C1C2F81-65BD-46C9-B708-E550888364E4}" dt="2023-06-26T13:55:20.864" v="723" actId="700"/>
          <ac:spMkLst>
            <pc:docMk/>
            <pc:sldMk cId="401102721" sldId="462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5:20.864" v="723" actId="700"/>
          <ac:spMkLst>
            <pc:docMk/>
            <pc:sldMk cId="401102721" sldId="462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55:20.864" v="723" actId="700"/>
          <ac:spMkLst>
            <pc:docMk/>
            <pc:sldMk cId="401102721" sldId="462"/>
            <ac:spMk id="6" creationId="{0EC3914A-1D83-7090-C689-80B117EE2E69}"/>
          </ac:spMkLst>
        </pc:spChg>
      </pc:sldChg>
      <pc:sldChg chg="addSp delSp modSp del mod chgLayout">
        <pc:chgData name="Valerie Cambert" userId="073036226e65ac96" providerId="LiveId" clId="{5C1C2F81-65BD-46C9-B708-E550888364E4}" dt="2023-06-27T07:49:33.136" v="980" actId="47"/>
        <pc:sldMkLst>
          <pc:docMk/>
          <pc:sldMk cId="2633430515" sldId="463"/>
        </pc:sldMkLst>
        <pc:spChg chg="add mod ord">
          <ac:chgData name="Valerie Cambert" userId="073036226e65ac96" providerId="LiveId" clId="{5C1C2F81-65BD-46C9-B708-E550888364E4}" dt="2023-06-26T13:55:52.274" v="733" actId="20577"/>
          <ac:spMkLst>
            <pc:docMk/>
            <pc:sldMk cId="2633430515" sldId="463"/>
            <ac:spMk id="2" creationId="{6EDCFC0D-00FF-B58C-9B15-2F49F1C3FC66}"/>
          </ac:spMkLst>
        </pc:spChg>
        <pc:spChg chg="del mod">
          <ac:chgData name="Valerie Cambert" userId="073036226e65ac96" providerId="LiveId" clId="{5C1C2F81-65BD-46C9-B708-E550888364E4}" dt="2023-06-26T13:55:46.908" v="731" actId="478"/>
          <ac:spMkLst>
            <pc:docMk/>
            <pc:sldMk cId="2633430515" sldId="463"/>
            <ac:spMk id="3" creationId="{099956CC-04D9-048F-F418-F5B4DE4CB086}"/>
          </ac:spMkLst>
        </pc:spChg>
        <pc:spChg chg="mod ord">
          <ac:chgData name="Valerie Cambert" userId="073036226e65ac96" providerId="LiveId" clId="{5C1C2F81-65BD-46C9-B708-E550888364E4}" dt="2023-06-26T13:55:40.368" v="729" actId="700"/>
          <ac:spMkLst>
            <pc:docMk/>
            <pc:sldMk cId="2633430515" sldId="463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5:40.368" v="729" actId="700"/>
          <ac:spMkLst>
            <pc:docMk/>
            <pc:sldMk cId="2633430515" sldId="463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6T13:55:40.368" v="729" actId="700"/>
          <ac:spMkLst>
            <pc:docMk/>
            <pc:sldMk cId="2633430515" sldId="463"/>
            <ac:spMk id="6" creationId="{E511CF52-E985-9327-43C3-10F620E0FACC}"/>
          </ac:spMkLst>
        </pc:spChg>
      </pc:sldChg>
      <pc:sldChg chg="addSp delSp modSp mod chgLayout">
        <pc:chgData name="Valerie Cambert" userId="073036226e65ac96" providerId="LiveId" clId="{5C1C2F81-65BD-46C9-B708-E550888364E4}" dt="2023-06-27T07:50:19.616" v="987"/>
        <pc:sldMkLst>
          <pc:docMk/>
          <pc:sldMk cId="37985358" sldId="464"/>
        </pc:sldMkLst>
        <pc:spChg chg="add mod ord">
          <ac:chgData name="Valerie Cambert" userId="073036226e65ac96" providerId="LiveId" clId="{5C1C2F81-65BD-46C9-B708-E550888364E4}" dt="2023-06-26T13:56:13.667" v="737" actId="20577"/>
          <ac:spMkLst>
            <pc:docMk/>
            <pc:sldMk cId="37985358" sldId="464"/>
            <ac:spMk id="2" creationId="{91D80517-4C2E-1249-483F-FA2787670FEF}"/>
          </ac:spMkLst>
        </pc:spChg>
        <pc:spChg chg="del mod">
          <ac:chgData name="Valerie Cambert" userId="073036226e65ac96" providerId="LiveId" clId="{5C1C2F81-65BD-46C9-B708-E550888364E4}" dt="2023-06-26T13:57:06.698" v="748" actId="478"/>
          <ac:spMkLst>
            <pc:docMk/>
            <pc:sldMk cId="37985358" sldId="464"/>
            <ac:spMk id="3" creationId="{099956CC-04D9-048F-F418-F5B4DE4CB086}"/>
          </ac:spMkLst>
        </pc:spChg>
        <pc:spChg chg="mod ord">
          <ac:chgData name="Valerie Cambert" userId="073036226e65ac96" providerId="LiveId" clId="{5C1C2F81-65BD-46C9-B708-E550888364E4}" dt="2023-06-26T13:56:01.414" v="734" actId="700"/>
          <ac:spMkLst>
            <pc:docMk/>
            <pc:sldMk cId="37985358" sldId="464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6:01.414" v="734" actId="700"/>
          <ac:spMkLst>
            <pc:docMk/>
            <pc:sldMk cId="37985358" sldId="464"/>
            <ac:spMk id="5" creationId="{20BDBE23-6B80-5C0A-6F36-E0D4F94AB015}"/>
          </ac:spMkLst>
        </pc:spChg>
        <pc:spChg chg="add mod ord">
          <ac:chgData name="Valerie Cambert" userId="073036226e65ac96" providerId="LiveId" clId="{5C1C2F81-65BD-46C9-B708-E550888364E4}" dt="2023-06-27T07:50:19.616" v="987"/>
          <ac:spMkLst>
            <pc:docMk/>
            <pc:sldMk cId="37985358" sldId="464"/>
            <ac:spMk id="6" creationId="{7DAC3437-B50D-3033-68CD-38BF7643B2E9}"/>
          </ac:spMkLst>
        </pc:spChg>
      </pc:sldChg>
      <pc:sldChg chg="addSp delSp modSp mod chgLayout">
        <pc:chgData name="Valerie Cambert" userId="073036226e65ac96" providerId="LiveId" clId="{5C1C2F81-65BD-46C9-B708-E550888364E4}" dt="2023-06-27T07:51:43.145" v="1000" actId="1076"/>
        <pc:sldMkLst>
          <pc:docMk/>
          <pc:sldMk cId="995266811" sldId="465"/>
        </pc:sldMkLst>
        <pc:spChg chg="add mod ord">
          <ac:chgData name="Valerie Cambert" userId="073036226e65ac96" providerId="LiveId" clId="{5C1C2F81-65BD-46C9-B708-E550888364E4}" dt="2023-06-26T13:56:50.865" v="747" actId="20577"/>
          <ac:spMkLst>
            <pc:docMk/>
            <pc:sldMk cId="995266811" sldId="465"/>
            <ac:spMk id="2" creationId="{43EE0C2B-2640-0E85-3EC6-E5143C36A2D4}"/>
          </ac:spMkLst>
        </pc:spChg>
        <pc:spChg chg="add mod ord">
          <ac:chgData name="Valerie Cambert" userId="073036226e65ac96" providerId="LiveId" clId="{5C1C2F81-65BD-46C9-B708-E550888364E4}" dt="2023-06-27T07:51:43.145" v="1000" actId="1076"/>
          <ac:spMkLst>
            <pc:docMk/>
            <pc:sldMk cId="995266811" sldId="465"/>
            <ac:spMk id="3" creationId="{40997B07-8EBA-DC56-BF67-B40825EE3B3C}"/>
          </ac:spMkLst>
        </pc:spChg>
        <pc:spChg chg="mod ord">
          <ac:chgData name="Valerie Cambert" userId="073036226e65ac96" providerId="LiveId" clId="{5C1C2F81-65BD-46C9-B708-E550888364E4}" dt="2023-06-26T13:56:40.389" v="743" actId="700"/>
          <ac:spMkLst>
            <pc:docMk/>
            <pc:sldMk cId="995266811" sldId="465"/>
            <ac:spMk id="4" creationId="{298974A2-36E3-5306-98D7-1841A034003D}"/>
          </ac:spMkLst>
        </pc:spChg>
        <pc:spChg chg="mod ord">
          <ac:chgData name="Valerie Cambert" userId="073036226e65ac96" providerId="LiveId" clId="{5C1C2F81-65BD-46C9-B708-E550888364E4}" dt="2023-06-26T13:56:40.389" v="743" actId="700"/>
          <ac:spMkLst>
            <pc:docMk/>
            <pc:sldMk cId="995266811" sldId="465"/>
            <ac:spMk id="5" creationId="{20BDBE23-6B80-5C0A-6F36-E0D4F94AB015}"/>
          </ac:spMkLst>
        </pc:spChg>
        <pc:spChg chg="del mod">
          <ac:chgData name="Valerie Cambert" userId="073036226e65ac96" providerId="LiveId" clId="{5C1C2F81-65BD-46C9-B708-E550888364E4}" dt="2023-06-26T13:56:46.756" v="745" actId="478"/>
          <ac:spMkLst>
            <pc:docMk/>
            <pc:sldMk cId="995266811" sldId="465"/>
            <ac:spMk id="7" creationId="{1CC954FC-A684-C1FC-FF34-8E99BF3847F0}"/>
          </ac:spMkLst>
        </pc:spChg>
      </pc:sldChg>
      <pc:sldChg chg="add del">
        <pc:chgData name="Valerie Cambert" userId="073036226e65ac96" providerId="LiveId" clId="{5C1C2F81-65BD-46C9-B708-E550888364E4}" dt="2023-06-26T12:19:19.860" v="61" actId="47"/>
        <pc:sldMkLst>
          <pc:docMk/>
          <pc:sldMk cId="1722960994" sldId="466"/>
        </pc:sldMkLst>
      </pc:sldChg>
      <pc:sldChg chg="modSp add mod">
        <pc:chgData name="Valerie Cambert" userId="073036226e65ac96" providerId="LiveId" clId="{5C1C2F81-65BD-46C9-B708-E550888364E4}" dt="2023-06-26T12:23:37.076" v="91"/>
        <pc:sldMkLst>
          <pc:docMk/>
          <pc:sldMk cId="3628769877" sldId="466"/>
        </pc:sldMkLst>
        <pc:spChg chg="mod">
          <ac:chgData name="Valerie Cambert" userId="073036226e65ac96" providerId="LiveId" clId="{5C1C2F81-65BD-46C9-B708-E550888364E4}" dt="2023-06-26T12:19:37.063" v="63" actId="20577"/>
          <ac:spMkLst>
            <pc:docMk/>
            <pc:sldMk cId="3628769877" sldId="466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20:02.823" v="69" actId="27636"/>
          <ac:spMkLst>
            <pc:docMk/>
            <pc:sldMk cId="3628769877" sldId="466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23:37.076" v="91"/>
          <ac:spMkLst>
            <pc:docMk/>
            <pc:sldMk cId="3628769877" sldId="466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48:21.162" v="115" actId="6549"/>
        <pc:sldMkLst>
          <pc:docMk/>
          <pc:sldMk cId="1729295786" sldId="467"/>
        </pc:sldMkLst>
        <pc:spChg chg="mod">
          <ac:chgData name="Valerie Cambert" userId="073036226e65ac96" providerId="LiveId" clId="{5C1C2F81-65BD-46C9-B708-E550888364E4}" dt="2023-06-26T12:20:45.672" v="79" actId="20577"/>
          <ac:spMkLst>
            <pc:docMk/>
            <pc:sldMk cId="1729295786" sldId="467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21:04.783" v="82" actId="27636"/>
          <ac:spMkLst>
            <pc:docMk/>
            <pc:sldMk cId="1729295786" sldId="467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48:21.162" v="115" actId="6549"/>
          <ac:spMkLst>
            <pc:docMk/>
            <pc:sldMk cId="1729295786" sldId="467"/>
            <ac:spMk id="13" creationId="{94FF53B2-29C3-6E29-880D-28CF1E1A6423}"/>
          </ac:spMkLst>
        </pc:spChg>
      </pc:sldChg>
      <pc:sldChg chg="add">
        <pc:chgData name="Valerie Cambert" userId="073036226e65ac96" providerId="LiveId" clId="{5C1C2F81-65BD-46C9-B708-E550888364E4}" dt="2023-06-26T12:21:23.377" v="84" actId="2890"/>
        <pc:sldMkLst>
          <pc:docMk/>
          <pc:sldMk cId="3197978062" sldId="468"/>
        </pc:sldMkLst>
      </pc:sldChg>
      <pc:sldChg chg="modSp add mod">
        <pc:chgData name="Valerie Cambert" userId="073036226e65ac96" providerId="LiveId" clId="{5C1C2F81-65BD-46C9-B708-E550888364E4}" dt="2023-06-26T12:29:09.805" v="106" actId="6549"/>
        <pc:sldMkLst>
          <pc:docMk/>
          <pc:sldMk cId="2959420673" sldId="469"/>
        </pc:sldMkLst>
        <pc:spChg chg="mod">
          <ac:chgData name="Valerie Cambert" userId="073036226e65ac96" providerId="LiveId" clId="{5C1C2F81-65BD-46C9-B708-E550888364E4}" dt="2023-06-26T12:26:49.896" v="101" actId="20577"/>
          <ac:spMkLst>
            <pc:docMk/>
            <pc:sldMk cId="2959420673" sldId="469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27:39.609" v="102"/>
          <ac:spMkLst>
            <pc:docMk/>
            <pc:sldMk cId="2959420673" sldId="469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29:09.805" v="106" actId="6549"/>
          <ac:spMkLst>
            <pc:docMk/>
            <pc:sldMk cId="2959420673" sldId="469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47:29.834" v="113" actId="6549"/>
        <pc:sldMkLst>
          <pc:docMk/>
          <pc:sldMk cId="3432251170" sldId="470"/>
        </pc:sldMkLst>
        <pc:spChg chg="mod">
          <ac:chgData name="Valerie Cambert" userId="073036226e65ac96" providerId="LiveId" clId="{5C1C2F81-65BD-46C9-B708-E550888364E4}" dt="2023-06-26T12:30:39.471" v="108" actId="20577"/>
          <ac:spMkLst>
            <pc:docMk/>
            <pc:sldMk cId="3432251170" sldId="470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31:26.303" v="109"/>
          <ac:spMkLst>
            <pc:docMk/>
            <pc:sldMk cId="3432251170" sldId="470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47:29.834" v="113" actId="6549"/>
          <ac:spMkLst>
            <pc:docMk/>
            <pc:sldMk cId="3432251170" sldId="470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49:46.086" v="124" actId="5793"/>
        <pc:sldMkLst>
          <pc:docMk/>
          <pc:sldMk cId="2787454313" sldId="471"/>
        </pc:sldMkLst>
        <pc:spChg chg="mod">
          <ac:chgData name="Valerie Cambert" userId="073036226e65ac96" providerId="LiveId" clId="{5C1C2F81-65BD-46C9-B708-E550888364E4}" dt="2023-06-26T12:48:59.597" v="117" actId="20577"/>
          <ac:spMkLst>
            <pc:docMk/>
            <pc:sldMk cId="2787454313" sldId="471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49:10.351" v="119"/>
          <ac:spMkLst>
            <pc:docMk/>
            <pc:sldMk cId="2787454313" sldId="471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49:46.086" v="124" actId="5793"/>
          <ac:spMkLst>
            <pc:docMk/>
            <pc:sldMk cId="2787454313" sldId="471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0:51.076" v="130" actId="20577"/>
        <pc:sldMkLst>
          <pc:docMk/>
          <pc:sldMk cId="335416684" sldId="472"/>
        </pc:sldMkLst>
        <pc:spChg chg="mod">
          <ac:chgData name="Valerie Cambert" userId="073036226e65ac96" providerId="LiveId" clId="{5C1C2F81-65BD-46C9-B708-E550888364E4}" dt="2023-06-26T12:50:03.881" v="126" actId="20577"/>
          <ac:spMkLst>
            <pc:docMk/>
            <pc:sldMk cId="335416684" sldId="472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0:18.567" v="128"/>
          <ac:spMkLst>
            <pc:docMk/>
            <pc:sldMk cId="335416684" sldId="472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0:51.076" v="130" actId="20577"/>
          <ac:spMkLst>
            <pc:docMk/>
            <pc:sldMk cId="335416684" sldId="472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4:09.244" v="156" actId="20577"/>
        <pc:sldMkLst>
          <pc:docMk/>
          <pc:sldMk cId="1907855559" sldId="473"/>
        </pc:sldMkLst>
        <pc:spChg chg="mod">
          <ac:chgData name="Valerie Cambert" userId="073036226e65ac96" providerId="LiveId" clId="{5C1C2F81-65BD-46C9-B708-E550888364E4}" dt="2023-06-26T12:51:21.571" v="133" actId="20577"/>
          <ac:spMkLst>
            <pc:docMk/>
            <pc:sldMk cId="1907855559" sldId="473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1:33.402" v="135"/>
          <ac:spMkLst>
            <pc:docMk/>
            <pc:sldMk cId="1907855559" sldId="473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4:09.244" v="156" actId="20577"/>
          <ac:spMkLst>
            <pc:docMk/>
            <pc:sldMk cId="1907855559" sldId="473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4:39.208" v="158" actId="313"/>
        <pc:sldMkLst>
          <pc:docMk/>
          <pc:sldMk cId="2114726244" sldId="474"/>
        </pc:sldMkLst>
        <pc:spChg chg="mod">
          <ac:chgData name="Valerie Cambert" userId="073036226e65ac96" providerId="LiveId" clId="{5C1C2F81-65BD-46C9-B708-E550888364E4}" dt="2023-06-26T12:51:49.585" v="138" actId="20577"/>
          <ac:spMkLst>
            <pc:docMk/>
            <pc:sldMk cId="2114726244" sldId="474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2:10.554" v="142"/>
          <ac:spMkLst>
            <pc:docMk/>
            <pc:sldMk cId="2114726244" sldId="474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4:39.208" v="158" actId="313"/>
          <ac:spMkLst>
            <pc:docMk/>
            <pc:sldMk cId="2114726244" sldId="474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5:47.875" v="176" actId="20577"/>
        <pc:sldMkLst>
          <pc:docMk/>
          <pc:sldMk cId="1988751036" sldId="475"/>
        </pc:sldMkLst>
        <pc:spChg chg="mod">
          <ac:chgData name="Valerie Cambert" userId="073036226e65ac96" providerId="LiveId" clId="{5C1C2F81-65BD-46C9-B708-E550888364E4}" dt="2023-06-26T12:52:32.609" v="145" actId="20577"/>
          <ac:spMkLst>
            <pc:docMk/>
            <pc:sldMk cId="1988751036" sldId="475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2:43.787" v="147"/>
          <ac:spMkLst>
            <pc:docMk/>
            <pc:sldMk cId="1988751036" sldId="475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5:47.875" v="176" actId="20577"/>
          <ac:spMkLst>
            <pc:docMk/>
            <pc:sldMk cId="1988751036" sldId="475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6:18.077" v="177"/>
        <pc:sldMkLst>
          <pc:docMk/>
          <pc:sldMk cId="3969929123" sldId="476"/>
        </pc:sldMkLst>
        <pc:spChg chg="mod">
          <ac:chgData name="Valerie Cambert" userId="073036226e65ac96" providerId="LiveId" clId="{5C1C2F81-65BD-46C9-B708-E550888364E4}" dt="2023-06-26T12:52:58.010" v="150" actId="20577"/>
          <ac:spMkLst>
            <pc:docMk/>
            <pc:sldMk cId="3969929123" sldId="476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3:11.508" v="152"/>
          <ac:spMkLst>
            <pc:docMk/>
            <pc:sldMk cId="3969929123" sldId="476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6:18.077" v="177"/>
          <ac:spMkLst>
            <pc:docMk/>
            <pc:sldMk cId="3969929123" sldId="476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9:45.798" v="202"/>
        <pc:sldMkLst>
          <pc:docMk/>
          <pc:sldMk cId="883110742" sldId="477"/>
        </pc:sldMkLst>
        <pc:spChg chg="mod">
          <ac:chgData name="Valerie Cambert" userId="073036226e65ac96" providerId="LiveId" clId="{5C1C2F81-65BD-46C9-B708-E550888364E4}" dt="2023-06-26T12:57:16.363" v="181"/>
          <ac:spMkLst>
            <pc:docMk/>
            <pc:sldMk cId="883110742" sldId="477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7:42.073" v="182"/>
          <ac:spMkLst>
            <pc:docMk/>
            <pc:sldMk cId="883110742" sldId="477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9:45.798" v="202"/>
          <ac:spMkLst>
            <pc:docMk/>
            <pc:sldMk cId="883110742" sldId="477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9:19.113" v="201" actId="14100"/>
        <pc:sldMkLst>
          <pc:docMk/>
          <pc:sldMk cId="3892570151" sldId="478"/>
        </pc:sldMkLst>
        <pc:spChg chg="mod">
          <ac:chgData name="Valerie Cambert" userId="073036226e65ac96" providerId="LiveId" clId="{5C1C2F81-65BD-46C9-B708-E550888364E4}" dt="2023-06-26T12:57:58.489" v="185" actId="20577"/>
          <ac:spMkLst>
            <pc:docMk/>
            <pc:sldMk cId="3892570151" sldId="478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9:02.267" v="200" actId="27636"/>
          <ac:spMkLst>
            <pc:docMk/>
            <pc:sldMk cId="3892570151" sldId="478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2:59:19.113" v="201" actId="14100"/>
          <ac:spMkLst>
            <pc:docMk/>
            <pc:sldMk cId="3892570151" sldId="478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2:58:47.608" v="195" actId="27636"/>
        <pc:sldMkLst>
          <pc:docMk/>
          <pc:sldMk cId="2431778045" sldId="479"/>
        </pc:sldMkLst>
        <pc:spChg chg="mod">
          <ac:chgData name="Valerie Cambert" userId="073036226e65ac96" providerId="LiveId" clId="{5C1C2F81-65BD-46C9-B708-E550888364E4}" dt="2023-06-26T12:58:33.694" v="192" actId="20577"/>
          <ac:spMkLst>
            <pc:docMk/>
            <pc:sldMk cId="2431778045" sldId="479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2:58:47.608" v="195" actId="27636"/>
          <ac:spMkLst>
            <pc:docMk/>
            <pc:sldMk cId="2431778045" sldId="479"/>
            <ac:spMk id="12" creationId="{449D62D8-1991-F668-2017-35A137CBC2A8}"/>
          </ac:spMkLst>
        </pc:spChg>
      </pc:sldChg>
      <pc:sldChg chg="modSp add mod">
        <pc:chgData name="Valerie Cambert" userId="073036226e65ac96" providerId="LiveId" clId="{5C1C2F81-65BD-46C9-B708-E550888364E4}" dt="2023-06-26T13:04:06.124" v="250" actId="20577"/>
        <pc:sldMkLst>
          <pc:docMk/>
          <pc:sldMk cId="754919680" sldId="480"/>
        </pc:sldMkLst>
        <pc:spChg chg="mod">
          <ac:chgData name="Valerie Cambert" userId="073036226e65ac96" providerId="LiveId" clId="{5C1C2F81-65BD-46C9-B708-E550888364E4}" dt="2023-06-26T13:00:52.020" v="221" actId="20577"/>
          <ac:spMkLst>
            <pc:docMk/>
            <pc:sldMk cId="754919680" sldId="480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1:13.418" v="228" actId="20577"/>
          <ac:spMkLst>
            <pc:docMk/>
            <pc:sldMk cId="754919680" sldId="480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04:06.124" v="250" actId="20577"/>
          <ac:spMkLst>
            <pc:docMk/>
            <pc:sldMk cId="754919680" sldId="480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06:43.211" v="255" actId="20577"/>
        <pc:sldMkLst>
          <pc:docMk/>
          <pc:sldMk cId="3812220732" sldId="481"/>
        </pc:sldMkLst>
        <pc:spChg chg="mod">
          <ac:chgData name="Valerie Cambert" userId="073036226e65ac96" providerId="LiveId" clId="{5C1C2F81-65BD-46C9-B708-E550888364E4}" dt="2023-06-26T13:01:30.610" v="231" actId="20577"/>
          <ac:spMkLst>
            <pc:docMk/>
            <pc:sldMk cId="3812220732" sldId="481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1:47.537" v="233"/>
          <ac:spMkLst>
            <pc:docMk/>
            <pc:sldMk cId="3812220732" sldId="481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06:43.211" v="255" actId="20577"/>
          <ac:spMkLst>
            <pc:docMk/>
            <pc:sldMk cId="3812220732" sldId="481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07:53.240" v="262" actId="20577"/>
        <pc:sldMkLst>
          <pc:docMk/>
          <pc:sldMk cId="398057339" sldId="482"/>
        </pc:sldMkLst>
        <pc:spChg chg="mod">
          <ac:chgData name="Valerie Cambert" userId="073036226e65ac96" providerId="LiveId" clId="{5C1C2F81-65BD-46C9-B708-E550888364E4}" dt="2023-06-26T13:02:29.761" v="238" actId="20577"/>
          <ac:spMkLst>
            <pc:docMk/>
            <pc:sldMk cId="398057339" sldId="482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7:03.391" v="256" actId="20577"/>
          <ac:spMkLst>
            <pc:docMk/>
            <pc:sldMk cId="398057339" sldId="482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07:53.240" v="262" actId="20577"/>
          <ac:spMkLst>
            <pc:docMk/>
            <pc:sldMk cId="398057339" sldId="482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03:13.588" v="245"/>
        <pc:sldMkLst>
          <pc:docMk/>
          <pc:sldMk cId="680104754" sldId="483"/>
        </pc:sldMkLst>
        <pc:spChg chg="mod">
          <ac:chgData name="Valerie Cambert" userId="073036226e65ac96" providerId="LiveId" clId="{5C1C2F81-65BD-46C9-B708-E550888364E4}" dt="2023-06-26T13:02:59.714" v="243" actId="20577"/>
          <ac:spMkLst>
            <pc:docMk/>
            <pc:sldMk cId="680104754" sldId="483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3:13.588" v="245"/>
          <ac:spMkLst>
            <pc:docMk/>
            <pc:sldMk cId="680104754" sldId="483"/>
            <ac:spMk id="12" creationId="{449D62D8-1991-F668-2017-35A137CBC2A8}"/>
          </ac:spMkLst>
        </pc:spChg>
      </pc:sldChg>
      <pc:sldChg chg="modSp add mod">
        <pc:chgData name="Valerie Cambert" userId="073036226e65ac96" providerId="LiveId" clId="{5C1C2F81-65BD-46C9-B708-E550888364E4}" dt="2023-06-26T13:12:30.764" v="342" actId="6549"/>
        <pc:sldMkLst>
          <pc:docMk/>
          <pc:sldMk cId="4107307987" sldId="484"/>
        </pc:sldMkLst>
        <pc:spChg chg="mod">
          <ac:chgData name="Valerie Cambert" userId="073036226e65ac96" providerId="LiveId" clId="{5C1C2F81-65BD-46C9-B708-E550888364E4}" dt="2023-06-26T13:11:17.431" v="312" actId="20577"/>
          <ac:spMkLst>
            <pc:docMk/>
            <pc:sldMk cId="4107307987" sldId="484"/>
            <ac:spMk id="4" creationId="{298974A2-36E3-5306-98D7-1841A034003D}"/>
          </ac:spMkLst>
        </pc:spChg>
        <pc:spChg chg="mod">
          <ac:chgData name="Valerie Cambert" userId="073036226e65ac96" providerId="LiveId" clId="{5C1C2F81-65BD-46C9-B708-E550888364E4}" dt="2023-06-26T13:08:54.536" v="270" actId="20577"/>
          <ac:spMkLst>
            <pc:docMk/>
            <pc:sldMk cId="4107307987" sldId="484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09:20.577" v="277" actId="14100"/>
          <ac:spMkLst>
            <pc:docMk/>
            <pc:sldMk cId="4107307987" sldId="484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12:30.764" v="342" actId="6549"/>
          <ac:spMkLst>
            <pc:docMk/>
            <pc:sldMk cId="4107307987" sldId="484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4:02:00.760" v="758" actId="20577"/>
        <pc:sldMkLst>
          <pc:docMk/>
          <pc:sldMk cId="2851556271" sldId="485"/>
        </pc:sldMkLst>
        <pc:spChg chg="mod">
          <ac:chgData name="Valerie Cambert" userId="073036226e65ac96" providerId="LiveId" clId="{5C1C2F81-65BD-46C9-B708-E550888364E4}" dt="2023-06-26T13:11:25.300" v="319" actId="20577"/>
          <ac:spMkLst>
            <pc:docMk/>
            <pc:sldMk cId="2851556271" sldId="485"/>
            <ac:spMk id="4" creationId="{298974A2-36E3-5306-98D7-1841A034003D}"/>
          </ac:spMkLst>
        </pc:spChg>
        <pc:spChg chg="mod">
          <ac:chgData name="Valerie Cambert" userId="073036226e65ac96" providerId="LiveId" clId="{5C1C2F81-65BD-46C9-B708-E550888364E4}" dt="2023-06-26T13:09:58.050" v="291" actId="20577"/>
          <ac:spMkLst>
            <pc:docMk/>
            <pc:sldMk cId="2851556271" sldId="485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10:10.679" v="293"/>
          <ac:spMkLst>
            <pc:docMk/>
            <pc:sldMk cId="2851556271" sldId="485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4:02:00.760" v="758" actId="20577"/>
          <ac:spMkLst>
            <pc:docMk/>
            <pc:sldMk cId="2851556271" sldId="485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18:18.440" v="383"/>
        <pc:sldMkLst>
          <pc:docMk/>
          <pc:sldMk cId="1299840129" sldId="486"/>
        </pc:sldMkLst>
        <pc:spChg chg="mod">
          <ac:chgData name="Valerie Cambert" userId="073036226e65ac96" providerId="LiveId" clId="{5C1C2F81-65BD-46C9-B708-E550888364E4}" dt="2023-06-26T13:17:42.402" v="379" actId="20577"/>
          <ac:spMkLst>
            <pc:docMk/>
            <pc:sldMk cId="1299840129" sldId="486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17:56.669" v="381"/>
          <ac:spMkLst>
            <pc:docMk/>
            <pc:sldMk cId="1299840129" sldId="486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18:18.440" v="383"/>
          <ac:spMkLst>
            <pc:docMk/>
            <pc:sldMk cId="1299840129" sldId="486"/>
            <ac:spMk id="13" creationId="{94FF53B2-29C3-6E29-880D-28CF1E1A6423}"/>
          </ac:spMkLst>
        </pc:spChg>
      </pc:sldChg>
      <pc:sldChg chg="modSp add del mod">
        <pc:chgData name="Valerie Cambert" userId="073036226e65ac96" providerId="LiveId" clId="{5C1C2F81-65BD-46C9-B708-E550888364E4}" dt="2023-06-26T13:17:29.105" v="367" actId="2696"/>
        <pc:sldMkLst>
          <pc:docMk/>
          <pc:sldMk cId="2411625168" sldId="486"/>
        </pc:sldMkLst>
        <pc:spChg chg="mod">
          <ac:chgData name="Valerie Cambert" userId="073036226e65ac96" providerId="LiveId" clId="{5C1C2F81-65BD-46C9-B708-E550888364E4}" dt="2023-06-26T13:11:32.744" v="326" actId="20577"/>
          <ac:spMkLst>
            <pc:docMk/>
            <pc:sldMk cId="2411625168" sldId="486"/>
            <ac:spMk id="4" creationId="{298974A2-36E3-5306-98D7-1841A034003D}"/>
          </ac:spMkLst>
        </pc:spChg>
        <pc:spChg chg="mod">
          <ac:chgData name="Valerie Cambert" userId="073036226e65ac96" providerId="LiveId" clId="{5C1C2F81-65BD-46C9-B708-E550888364E4}" dt="2023-06-26T13:10:22.124" v="296" actId="20577"/>
          <ac:spMkLst>
            <pc:docMk/>
            <pc:sldMk cId="2411625168" sldId="486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17:14.338" v="362" actId="21"/>
          <ac:spMkLst>
            <pc:docMk/>
            <pc:sldMk cId="2411625168" sldId="486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15:25.328" v="361" actId="20577"/>
          <ac:spMkLst>
            <pc:docMk/>
            <pc:sldMk cId="2411625168" sldId="486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4:13:52.711" v="967" actId="20577"/>
        <pc:sldMkLst>
          <pc:docMk/>
          <pc:sldMk cId="606840610" sldId="487"/>
        </pc:sldMkLst>
        <pc:spChg chg="mod">
          <ac:chgData name="Valerie Cambert" userId="073036226e65ac96" providerId="LiveId" clId="{5C1C2F81-65BD-46C9-B708-E550888364E4}" dt="2023-06-26T13:11:39.506" v="333" actId="20577"/>
          <ac:spMkLst>
            <pc:docMk/>
            <pc:sldMk cId="606840610" sldId="487"/>
            <ac:spMk id="4" creationId="{298974A2-36E3-5306-98D7-1841A034003D}"/>
          </ac:spMkLst>
        </pc:spChg>
        <pc:spChg chg="mod">
          <ac:chgData name="Valerie Cambert" userId="073036226e65ac96" providerId="LiveId" clId="{5C1C2F81-65BD-46C9-B708-E550888364E4}" dt="2023-06-26T13:17:25.543" v="366" actId="20577"/>
          <ac:spMkLst>
            <pc:docMk/>
            <pc:sldMk cId="606840610" sldId="487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17:22.412" v="365" actId="20577"/>
          <ac:spMkLst>
            <pc:docMk/>
            <pc:sldMk cId="606840610" sldId="487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4:13:52.711" v="967" actId="20577"/>
          <ac:spMkLst>
            <pc:docMk/>
            <pc:sldMk cId="606840610" sldId="487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19:31.482" v="420"/>
        <pc:sldMkLst>
          <pc:docMk/>
          <pc:sldMk cId="881240101" sldId="488"/>
        </pc:sldMkLst>
        <pc:spChg chg="mod">
          <ac:chgData name="Valerie Cambert" userId="073036226e65ac96" providerId="LiveId" clId="{5C1C2F81-65BD-46C9-B708-E550888364E4}" dt="2023-06-26T13:18:45.095" v="412" actId="20577"/>
          <ac:spMkLst>
            <pc:docMk/>
            <pc:sldMk cId="881240101" sldId="488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19:08.343" v="419" actId="27636"/>
          <ac:spMkLst>
            <pc:docMk/>
            <pc:sldMk cId="881240101" sldId="488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19:31.482" v="420"/>
          <ac:spMkLst>
            <pc:docMk/>
            <pc:sldMk cId="881240101" sldId="488"/>
            <ac:spMk id="13" creationId="{94FF53B2-29C3-6E29-880D-28CF1E1A6423}"/>
          </ac:spMkLst>
        </pc:spChg>
      </pc:sldChg>
      <pc:sldChg chg="modSp add mod">
        <pc:chgData name="Valerie Cambert" userId="073036226e65ac96" providerId="LiveId" clId="{5C1C2F81-65BD-46C9-B708-E550888364E4}" dt="2023-06-26T13:20:31.935" v="428"/>
        <pc:sldMkLst>
          <pc:docMk/>
          <pc:sldMk cId="2421999486" sldId="489"/>
        </pc:sldMkLst>
        <pc:spChg chg="mod">
          <ac:chgData name="Valerie Cambert" userId="073036226e65ac96" providerId="LiveId" clId="{5C1C2F81-65BD-46C9-B708-E550888364E4}" dt="2023-06-26T13:19:48.624" v="423" actId="20577"/>
          <ac:spMkLst>
            <pc:docMk/>
            <pc:sldMk cId="2421999486" sldId="489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20:03.573" v="426" actId="27636"/>
          <ac:spMkLst>
            <pc:docMk/>
            <pc:sldMk cId="2421999486" sldId="489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20:31.935" v="428"/>
          <ac:spMkLst>
            <pc:docMk/>
            <pc:sldMk cId="2421999486" sldId="489"/>
            <ac:spMk id="13" creationId="{94FF53B2-29C3-6E29-880D-28CF1E1A6423}"/>
          </ac:spMkLst>
        </pc:spChg>
      </pc:sldChg>
      <pc:sldChg chg="modSp add mod ord">
        <pc:chgData name="Valerie Cambert" userId="073036226e65ac96" providerId="LiveId" clId="{5C1C2F81-65BD-46C9-B708-E550888364E4}" dt="2023-06-26T13:36:29.802" v="556"/>
        <pc:sldMkLst>
          <pc:docMk/>
          <pc:sldMk cId="1818916288" sldId="490"/>
        </pc:sldMkLst>
        <pc:spChg chg="mod">
          <ac:chgData name="Valerie Cambert" userId="073036226e65ac96" providerId="LiveId" clId="{5C1C2F81-65BD-46C9-B708-E550888364E4}" dt="2023-06-26T13:25:26.195" v="465" actId="20577"/>
          <ac:spMkLst>
            <pc:docMk/>
            <pc:sldMk cId="1818916288" sldId="490"/>
            <ac:spMk id="4" creationId="{298974A2-36E3-5306-98D7-1841A034003D}"/>
          </ac:spMkLst>
        </pc:spChg>
        <pc:spChg chg="mod">
          <ac:chgData name="Valerie Cambert" userId="073036226e65ac96" providerId="LiveId" clId="{5C1C2F81-65BD-46C9-B708-E550888364E4}" dt="2023-06-26T13:24:52.523" v="447" actId="20577"/>
          <ac:spMkLst>
            <pc:docMk/>
            <pc:sldMk cId="1818916288" sldId="490"/>
            <ac:spMk id="5" creationId="{20BDBE23-6B80-5C0A-6F36-E0D4F94AB015}"/>
          </ac:spMkLst>
        </pc:spChg>
        <pc:spChg chg="mod">
          <ac:chgData name="Valerie Cambert" userId="073036226e65ac96" providerId="LiveId" clId="{5C1C2F81-65BD-46C9-B708-E550888364E4}" dt="2023-06-26T13:25:15.080" v="452" actId="27636"/>
          <ac:spMkLst>
            <pc:docMk/>
            <pc:sldMk cId="1818916288" sldId="490"/>
            <ac:spMk id="12" creationId="{449D62D8-1991-F668-2017-35A137CBC2A8}"/>
          </ac:spMkLst>
        </pc:spChg>
        <pc:spChg chg="mod">
          <ac:chgData name="Valerie Cambert" userId="073036226e65ac96" providerId="LiveId" clId="{5C1C2F81-65BD-46C9-B708-E550888364E4}" dt="2023-06-26T13:36:29.802" v="556"/>
          <ac:spMkLst>
            <pc:docMk/>
            <pc:sldMk cId="1818916288" sldId="490"/>
            <ac:spMk id="13" creationId="{94FF53B2-29C3-6E29-880D-28CF1E1A6423}"/>
          </ac:spMkLst>
        </pc:spChg>
      </pc:sldChg>
      <pc:sldChg chg="addSp modSp new mod">
        <pc:chgData name="Valerie Cambert" userId="073036226e65ac96" providerId="LiveId" clId="{5C1C2F81-65BD-46C9-B708-E550888364E4}" dt="2023-06-26T14:06:52.837" v="802" actId="27636"/>
        <pc:sldMkLst>
          <pc:docMk/>
          <pc:sldMk cId="3233749518" sldId="491"/>
        </pc:sldMkLst>
        <pc:spChg chg="mod">
          <ac:chgData name="Valerie Cambert" userId="073036226e65ac96" providerId="LiveId" clId="{5C1C2F81-65BD-46C9-B708-E550888364E4}" dt="2023-06-26T14:06:52.837" v="802" actId="27636"/>
          <ac:spMkLst>
            <pc:docMk/>
            <pc:sldMk cId="3233749518" sldId="491"/>
            <ac:spMk id="2" creationId="{EF543719-0E42-1FE9-C816-1E368F9377BD}"/>
          </ac:spMkLst>
        </pc:spChg>
        <pc:spChg chg="mod">
          <ac:chgData name="Valerie Cambert" userId="073036226e65ac96" providerId="LiveId" clId="{5C1C2F81-65BD-46C9-B708-E550888364E4}" dt="2023-06-26T14:05:33.980" v="768" actId="20577"/>
          <ac:spMkLst>
            <pc:docMk/>
            <pc:sldMk cId="3233749518" sldId="491"/>
            <ac:spMk id="3" creationId="{6D8EAF06-1D4A-1E20-DD5E-274EDCA449A4}"/>
          </ac:spMkLst>
        </pc:spChg>
        <pc:picChg chg="add mod">
          <ac:chgData name="Valerie Cambert" userId="073036226e65ac96" providerId="LiveId" clId="{5C1C2F81-65BD-46C9-B708-E550888364E4}" dt="2023-06-26T14:06:45.549" v="798"/>
          <ac:picMkLst>
            <pc:docMk/>
            <pc:sldMk cId="3233749518" sldId="491"/>
            <ac:picMk id="4" creationId="{81E4A0DD-EDC6-9420-A153-18EB56767413}"/>
          </ac:picMkLst>
        </pc:picChg>
      </pc:sldChg>
      <pc:sldChg chg="modSp add mod">
        <pc:chgData name="Valerie Cambert" userId="073036226e65ac96" providerId="LiveId" clId="{5C1C2F81-65BD-46C9-B708-E550888364E4}" dt="2023-06-26T14:08:16.122" v="826" actId="20577"/>
        <pc:sldMkLst>
          <pc:docMk/>
          <pc:sldMk cId="429866840" sldId="492"/>
        </pc:sldMkLst>
        <pc:spChg chg="mod">
          <ac:chgData name="Valerie Cambert" userId="073036226e65ac96" providerId="LiveId" clId="{5C1C2F81-65BD-46C9-B708-E550888364E4}" dt="2023-06-26T14:08:08.345" v="819" actId="14100"/>
          <ac:spMkLst>
            <pc:docMk/>
            <pc:sldMk cId="429866840" sldId="492"/>
            <ac:spMk id="2" creationId="{5040DF4D-AD6E-1AC3-D338-DA3041BCDB54}"/>
          </ac:spMkLst>
        </pc:spChg>
        <pc:spChg chg="mod">
          <ac:chgData name="Valerie Cambert" userId="073036226e65ac96" providerId="LiveId" clId="{5C1C2F81-65BD-46C9-B708-E550888364E4}" dt="2023-06-26T14:08:16.122" v="826" actId="20577"/>
          <ac:spMkLst>
            <pc:docMk/>
            <pc:sldMk cId="429866840" sldId="492"/>
            <ac:spMk id="3" creationId="{5449C66E-D526-C5C7-546A-74BE3732E230}"/>
          </ac:spMkLst>
        </pc:spChg>
      </pc:sldChg>
      <pc:sldChg chg="add del">
        <pc:chgData name="Valerie Cambert" userId="073036226e65ac96" providerId="LiveId" clId="{5C1C2F81-65BD-46C9-B708-E550888364E4}" dt="2023-06-27T07:49:35.843" v="981" actId="47"/>
        <pc:sldMkLst>
          <pc:docMk/>
          <pc:sldMk cId="171038167" sldId="493"/>
        </pc:sldMkLst>
      </pc:sldChg>
      <pc:sldChg chg="modSp add mod">
        <pc:chgData name="Valerie Cambert" userId="073036226e65ac96" providerId="LiveId" clId="{5C1C2F81-65BD-46C9-B708-E550888364E4}" dt="2023-06-27T07:49:55.667" v="986" actId="20577"/>
        <pc:sldMkLst>
          <pc:docMk/>
          <pc:sldMk cId="3398260102" sldId="494"/>
        </pc:sldMkLst>
        <pc:spChg chg="mod">
          <ac:chgData name="Valerie Cambert" userId="073036226e65ac96" providerId="LiveId" clId="{5C1C2F81-65BD-46C9-B708-E550888364E4}" dt="2023-06-27T07:49:55.667" v="986" actId="20577"/>
          <ac:spMkLst>
            <pc:docMk/>
            <pc:sldMk cId="3398260102" sldId="494"/>
            <ac:spMk id="6" creationId="{E511CF52-E985-9327-43C3-10F620E0FACC}"/>
          </ac:spMkLst>
        </pc:spChg>
      </pc:sldChg>
      <pc:sldMasterChg chg="modSldLayout">
        <pc:chgData name="Valerie Cambert" userId="073036226e65ac96" providerId="LiveId" clId="{5C1C2F81-65BD-46C9-B708-E550888364E4}" dt="2023-06-26T13:49:33.288" v="660" actId="14100"/>
        <pc:sldMasterMkLst>
          <pc:docMk/>
          <pc:sldMasterMk cId="0" sldId="2147484164"/>
        </pc:sldMasterMkLst>
        <pc:sldLayoutChg chg="modSp mod">
          <pc:chgData name="Valerie Cambert" userId="073036226e65ac96" providerId="LiveId" clId="{5C1C2F81-65BD-46C9-B708-E550888364E4}" dt="2023-06-26T13:49:33.288" v="660" actId="14100"/>
          <pc:sldLayoutMkLst>
            <pc:docMk/>
            <pc:sldMasterMk cId="0" sldId="2147484164"/>
            <pc:sldLayoutMk cId="453712355" sldId="2147484177"/>
          </pc:sldLayoutMkLst>
          <pc:spChg chg="mod">
            <ac:chgData name="Valerie Cambert" userId="073036226e65ac96" providerId="LiveId" clId="{5C1C2F81-65BD-46C9-B708-E550888364E4}" dt="2023-06-26T13:49:33.288" v="660" actId="14100"/>
            <ac:spMkLst>
              <pc:docMk/>
              <pc:sldMasterMk cId="0" sldId="2147484164"/>
              <pc:sldLayoutMk cId="453712355" sldId="2147484177"/>
              <ac:spMk id="22" creationId="{00000000-0000-0000-0000-000000000000}"/>
            </ac:spMkLst>
          </pc:spChg>
          <pc:spChg chg="mod">
            <ac:chgData name="Valerie Cambert" userId="073036226e65ac96" providerId="LiveId" clId="{5C1C2F81-65BD-46C9-B708-E550888364E4}" dt="2023-06-26T13:38:51.046" v="585" actId="14100"/>
            <ac:spMkLst>
              <pc:docMk/>
              <pc:sldMasterMk cId="0" sldId="2147484164"/>
              <pc:sldLayoutMk cId="453712355" sldId="2147484177"/>
              <ac:spMk id="24" creationId="{00000000-0000-0000-0000-000000000000}"/>
            </ac:spMkLst>
          </pc:spChg>
        </pc:sldLayoutChg>
      </pc:sldMasterChg>
      <pc:sldMasterChg chg="modSldLayout">
        <pc:chgData name="Valerie Cambert" userId="073036226e65ac96" providerId="LiveId" clId="{5C1C2F81-65BD-46C9-B708-E550888364E4}" dt="2023-06-26T13:26:05.549" v="467"/>
        <pc:sldMasterMkLst>
          <pc:docMk/>
          <pc:sldMasterMk cId="1039967052" sldId="2147484178"/>
        </pc:sldMasterMkLst>
        <pc:sldLayoutChg chg="setBg">
          <pc:chgData name="Valerie Cambert" userId="073036226e65ac96" providerId="LiveId" clId="{5C1C2F81-65BD-46C9-B708-E550888364E4}" dt="2023-06-26T13:26:05.549" v="467"/>
          <pc:sldLayoutMkLst>
            <pc:docMk/>
            <pc:sldMasterMk cId="1039967052" sldId="2147484178"/>
            <pc:sldLayoutMk cId="2463850738" sldId="2147484179"/>
          </pc:sldLayoutMkLst>
        </pc:sldLayoutChg>
        <pc:sldLayoutChg chg="setBg">
          <pc:chgData name="Valerie Cambert" userId="073036226e65ac96" providerId="LiveId" clId="{5C1C2F81-65BD-46C9-B708-E550888364E4}" dt="2023-06-26T13:26:05.549" v="467"/>
          <pc:sldLayoutMkLst>
            <pc:docMk/>
            <pc:sldMasterMk cId="1039967052" sldId="2147484178"/>
            <pc:sldLayoutMk cId="768840061" sldId="2147484180"/>
          </pc:sldLayoutMkLst>
        </pc:sldLayoutChg>
        <pc:sldLayoutChg chg="setBg">
          <pc:chgData name="Valerie Cambert" userId="073036226e65ac96" providerId="LiveId" clId="{5C1C2F81-65BD-46C9-B708-E550888364E4}" dt="2023-06-26T13:26:05.549" v="467"/>
          <pc:sldLayoutMkLst>
            <pc:docMk/>
            <pc:sldMasterMk cId="1039967052" sldId="2147484178"/>
            <pc:sldLayoutMk cId="973496203" sldId="21474841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5DACE51-A67E-2856-00AA-19CD8FE7A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55F7231-A09F-944A-5598-D803568DA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z="2000" dirty="0"/>
              <a:t>Connaissance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7020779" cy="1745149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400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7400079-9929-1F3F-3B06-CFA32564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z="2000" dirty="0"/>
              <a:t>Connaissance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DCDB394-8A81-2476-E595-4F1CB610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z="2000" dirty="0"/>
              <a:t>Connaissance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EA542-C4F4-F50A-2E55-55692539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z="2000" dirty="0"/>
              <a:t>Connaissance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065386" y="4995862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40480"/>
            <a:ext cx="6692915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02819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Présentation </a:t>
            </a:r>
            <a:r>
              <a:rPr kumimoji="0" lang="fr-FR" sz="2000" b="1" dirty="0">
                <a:solidFill>
                  <a:srgbClr val="FFC000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29 juin 2023 </a:t>
            </a:r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D0883DD-69D2-9FEA-8AFF-D3BC9E4E0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635" y="1974649"/>
            <a:ext cx="6840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Présentation OASIS-OKAPI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B42E8E-A154-5845-A5E2-B8C89462B9B6}"/>
              </a:ext>
            </a:extLst>
          </p:cNvPr>
          <p:cNvSpPr txBox="1"/>
          <p:nvPr/>
        </p:nvSpPr>
        <p:spPr>
          <a:xfrm>
            <a:off x="3806915" y="5096903"/>
            <a:ext cx="430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C000"/>
                </a:solidFill>
              </a:rPr>
              <a:t>Département de l’Isère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(4)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Données de localisation de l'ouvrage : PR, GPS, altitude, autres voies concernées, communes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Dans les données de localisation de l'ouvrage, on distingue les données intrinsèques (PR, GPS, altitude locale, voies) et les données calculées à partir du SIG (Communes, …)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54166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(5)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Information sur réseau à proximité d'ouvrages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0" y="3834045"/>
            <a:ext cx="7470829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réseaux associés à proximité des ouvrages sont gérés comme des infrastructures à part entière : photos, géométrie WKT,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0785555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(6)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Ouvrage avec structures multiples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Élargissement des ponts -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147262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(7)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Renseignement sur les accès et moyen d'accès aux ouvrages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0" y="3834045"/>
            <a:ext cx="7560839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accès à l'ouvrage peuvent être renseignés dans le champ « Commentaires 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moyens de visite sont renseignés dans le champ éponyme du panneau Exploitation.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887510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(8)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Gestion de plusieurs notes sur un ouvrage (3 notes envisagées : </a:t>
            </a:r>
            <a:r>
              <a:rPr lang="fr-FR" dirty="0" err="1"/>
              <a:t>IQOA+priorisation+complétude</a:t>
            </a:r>
            <a:r>
              <a:rPr lang="fr-FR" dirty="0"/>
              <a:t>)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3 champs IG, IP et IC sont disponibles et paramétrables. IQOA est l'une des méthodes prises en compte pour la notation des ouvrages.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6992912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Photos et autres documents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Photos d'identité de l'ouvrage + gestion de l'historique de photos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A chaque photo sont associés plusieurs champs : Catégorie, Date,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831107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Photos et autres documents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119154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Affichage synthétique de l'ensemble des docs et photos de l'ouvrage avec leur provenance (visite, date…) et utilisation de la photo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4104075"/>
            <a:ext cx="7326740" cy="175519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9257015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Photos et autres documents (3)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Possibilité d'associer des documents (dont mails) à un ou plusieurs ouvrages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317780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Recherches multicritères avec tableau de résultat en sortie : pouvoir chercher un ou plusieurs ouvrages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ouvrages sont recherchés dans la carte (thématiques), dans les tableaux et avec des requêtes.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49196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Edition des fiches PDF d'un ou plusieurs ouvrages et/ou linéaires issus d'une sélection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L'édition PDF d'un ouvrage est une fonction qui est disponible par lot.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122207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Connaissance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Fonctionnement</a:t>
            </a:r>
          </a:p>
          <a:p>
            <a:r>
              <a:rPr lang="fr-FR" dirty="0"/>
              <a:t>Données</a:t>
            </a:r>
          </a:p>
          <a:p>
            <a:r>
              <a:rPr lang="fr-FR" dirty="0"/>
              <a:t>Photos et autres documents</a:t>
            </a:r>
          </a:p>
          <a:p>
            <a:r>
              <a:rPr lang="fr-FR" dirty="0"/>
              <a:t>Recherche </a:t>
            </a:r>
          </a:p>
        </p:txBody>
      </p:sp>
    </p:spTree>
    <p:extLst>
      <p:ext uri="{BB962C8B-B14F-4D97-AF65-F5344CB8AC3E}">
        <p14:creationId xmlns:p14="http://schemas.microsoft.com/office/powerpoint/2010/main" val="415931714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(3)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Possibilité de visualiser l'ensemble du patrimoine (tableau et </a:t>
            </a:r>
            <a:r>
              <a:rPr lang="fr-FR" dirty="0" err="1"/>
              <a:t>carto</a:t>
            </a:r>
            <a:r>
              <a:rPr lang="fr-FR" dirty="0"/>
              <a:t>)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Possibilité d'afficher toutes les Infrastructures (Ponts, OPFS, Murs, …) dans la carte et dans des tableaux (infra, visites, actions, défauts, …)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805733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(4)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Recherche par liste d'identifiants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8010475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Exports</a:t>
            </a:r>
          </a:p>
          <a:p>
            <a:r>
              <a:rPr lang="fr-FR" dirty="0"/>
              <a:t>Mobilité</a:t>
            </a:r>
          </a:p>
          <a:p>
            <a:r>
              <a:rPr lang="fr-FR" dirty="0"/>
              <a:t>Référentiel</a:t>
            </a:r>
          </a:p>
          <a:p>
            <a:r>
              <a:rPr lang="fr-FR" dirty="0"/>
              <a:t>Ergonomie et performance </a:t>
            </a:r>
          </a:p>
        </p:txBody>
      </p:sp>
    </p:spTree>
    <p:extLst>
      <p:ext uri="{BB962C8B-B14F-4D97-AF65-F5344CB8AC3E}">
        <p14:creationId xmlns:p14="http://schemas.microsoft.com/office/powerpoint/2010/main" val="338827204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Exports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110153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Export (plusieurs formats) des résultats de recherche de tous les tableaux avec personnalisation des champs exportés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989628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Toutes les recherches peuvent être exportés sous plusieurs formats (Infrastructure, Visite, Action, Défaut) personnalisables (liste et position des champs)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41073079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Mobilité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Fonctionnement version mobile hors connexion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338991"/>
            <a:ext cx="7326740" cy="25202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paquets de visite à réaliser (Agence, BE, SOA) sont transférés sur les appareils mobiles (téléphone, tablette) des utilisateurs.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285155627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Mobilité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Fonctionnement mobile : Consultation/édition / Création d'ouvrage géolocalisée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Séparation des missions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Programmation de la surveillance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Réalisation de </a:t>
            </a:r>
            <a:r>
              <a:rPr lang="fr-FR">
                <a:solidFill>
                  <a:srgbClr val="0070C0"/>
                </a:solidFill>
              </a:rPr>
              <a:t>la surveillance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60684061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43719-0E42-1FE9-C816-1E368F93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54" y="274637"/>
            <a:ext cx="3619745" cy="1849217"/>
          </a:xfrm>
        </p:spPr>
        <p:txBody>
          <a:bodyPr>
            <a:normAutofit/>
          </a:bodyPr>
          <a:lstStyle/>
          <a:p>
            <a:r>
              <a:rPr lang="fr-FR" dirty="0"/>
              <a:t>Mobilité – Page d’accueil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8EAF06-1D4A-1E20-DD5E-274EDCA449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E4A0DD-EDC6-9420-A153-18EB5676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72" y="864879"/>
            <a:ext cx="2520000" cy="55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951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6262426" cy="854975"/>
          </a:xfrm>
        </p:spPr>
        <p:txBody>
          <a:bodyPr>
            <a:normAutofit fontScale="90000"/>
          </a:bodyPr>
          <a:lstStyle/>
          <a:p>
            <a:r>
              <a:rPr lang="fr-FR" dirty="0"/>
              <a:t>Mobilité – Les visites à réaliser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1690" y="6202889"/>
            <a:ext cx="7247031" cy="476250"/>
          </a:xfrm>
        </p:spPr>
        <p:txBody>
          <a:bodyPr/>
          <a:lstStyle/>
          <a:p>
            <a:r>
              <a:rPr lang="fr-FR" dirty="0"/>
              <a:t>Général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AA0540-1A05-CB72-7724-EF5970B1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47" y="1283312"/>
            <a:ext cx="2221273" cy="48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0DF9CE-4BDE-ADEE-7B5F-C287CE4C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25" y="1280905"/>
            <a:ext cx="221612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684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6443672" cy="854975"/>
          </a:xfrm>
        </p:spPr>
        <p:txBody>
          <a:bodyPr>
            <a:normAutofit/>
          </a:bodyPr>
          <a:lstStyle/>
          <a:p>
            <a:r>
              <a:rPr lang="fr-FR" dirty="0"/>
              <a:t>Mobilité – L’ouvrage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1690" y="6202889"/>
            <a:ext cx="7247031" cy="476250"/>
          </a:xfrm>
        </p:spPr>
        <p:txBody>
          <a:bodyPr/>
          <a:lstStyle/>
          <a:p>
            <a:r>
              <a:rPr lang="fr-FR" dirty="0"/>
              <a:t>Général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1FAB2-C67F-FB7A-E7AA-E28ABE69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2889"/>
            <a:ext cx="2213771" cy="48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99909A-8B63-7B2C-0993-3C33585A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1354631"/>
            <a:ext cx="221611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802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49" y="188760"/>
            <a:ext cx="5947391" cy="854975"/>
          </a:xfrm>
        </p:spPr>
        <p:txBody>
          <a:bodyPr>
            <a:normAutofit/>
          </a:bodyPr>
          <a:lstStyle/>
          <a:p>
            <a:r>
              <a:rPr lang="fr-FR" dirty="0"/>
              <a:t>Mobilité – La visite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1690" y="6202889"/>
            <a:ext cx="7247031" cy="476250"/>
          </a:xfrm>
        </p:spPr>
        <p:txBody>
          <a:bodyPr/>
          <a:lstStyle/>
          <a:p>
            <a:r>
              <a:rPr lang="fr-FR" dirty="0"/>
              <a:t>Général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DC438F-53D2-D4BD-2938-B8A046F5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90" y="1342889"/>
            <a:ext cx="2213771" cy="48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6B210-6295-A2C3-B1EA-7C26DB0A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35" y="1342889"/>
            <a:ext cx="221377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54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Fonctionnement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>
            <a:normAutofit/>
          </a:bodyPr>
          <a:lstStyle/>
          <a:p>
            <a:r>
              <a:rPr lang="fr-FR" dirty="0"/>
              <a:t>Gestion de linéaires de route équipés d'ouvrages (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fr-FR" dirty="0"/>
              <a:t> ouvrages associés/appartenant à un linéaire)</a:t>
            </a:r>
          </a:p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1630" y="3933717"/>
            <a:ext cx="7020779" cy="1745149"/>
          </a:xfrm>
        </p:spPr>
        <p:txBody>
          <a:bodyPr>
            <a:normAutofit/>
          </a:bodyPr>
          <a:lstStyle/>
          <a:p>
            <a:r>
              <a:rPr lang="fr-FR" dirty="0"/>
              <a:t>Le système permet la gestion ensembliste des ouvrages (description, visites, actions, défauts, …) partageant une propriété: linéaire, catégorie, état,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</p:spPr>
        <p:txBody>
          <a:bodyPr/>
          <a:lstStyle/>
          <a:p>
            <a:r>
              <a:rPr lang="fr-FR" sz="2000" dirty="0"/>
              <a:t>Connaissance</a:t>
            </a:r>
          </a:p>
        </p:txBody>
      </p:sp>
    </p:spTree>
    <p:extLst>
      <p:ext uri="{BB962C8B-B14F-4D97-AF65-F5344CB8AC3E}">
        <p14:creationId xmlns:p14="http://schemas.microsoft.com/office/powerpoint/2010/main" val="18039461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074" y="503675"/>
            <a:ext cx="3439725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Mobilité – </a:t>
            </a:r>
            <a:br>
              <a:rPr lang="fr-FR" dirty="0"/>
            </a:br>
            <a:r>
              <a:rPr lang="fr-FR" dirty="0"/>
              <a:t>Le PV de visite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1690" y="6202889"/>
            <a:ext cx="7247031" cy="476250"/>
          </a:xfrm>
        </p:spPr>
        <p:txBody>
          <a:bodyPr/>
          <a:lstStyle/>
          <a:p>
            <a:r>
              <a:rPr lang="fr-FR" dirty="0"/>
              <a:t>Général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9145F6-693A-3637-3123-5E0413B8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50" y="657000"/>
            <a:ext cx="2528017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426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0DF4D-AD6E-1AC3-D338-DA3041BC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10" y="209193"/>
            <a:ext cx="6705745" cy="854975"/>
          </a:xfrm>
        </p:spPr>
        <p:txBody>
          <a:bodyPr>
            <a:normAutofit fontScale="90000"/>
          </a:bodyPr>
          <a:lstStyle/>
          <a:p>
            <a:r>
              <a:rPr lang="fr-FR" dirty="0"/>
              <a:t>Mobilité – Détail d’un PV de visite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9C66E-D526-C5C7-546A-74BE3732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1690" y="6202889"/>
            <a:ext cx="7247031" cy="476250"/>
          </a:xfrm>
        </p:spPr>
        <p:txBody>
          <a:bodyPr/>
          <a:lstStyle/>
          <a:p>
            <a:r>
              <a:rPr lang="fr-FR" dirty="0"/>
              <a:t>Général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39CF85-2E6D-E136-3F32-DB638614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59" y="1493785"/>
            <a:ext cx="2216119" cy="48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0E2888-F74E-D774-F183-814A23F2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08" y="1493785"/>
            <a:ext cx="221611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607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Référentiel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Évolution de la localisation des ouvrages en simultané avec évolution du référentiel routier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Actualisation par lot de la géométrie WKT après chaque évolution du référentiel routier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129984012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Ergonomie et performance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110153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Exigence de performance (rapidité de chargement…) quelque soit le lieu de travail et le sens de transfert des données ; Gestion des instabilités de réseau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4002239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Reprise automatique des transferts en cas d'erreur : mise en en veille pendant le transfert, instabilité réseau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88124010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Ergonomie et performance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11015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Accès direct aux fiches ouvrage via lien URL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327" y="374403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Accès direct à la page WEB de chaque ouvrage via leur lien URL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Général</a:t>
            </a:r>
          </a:p>
        </p:txBody>
      </p:sp>
    </p:spTree>
    <p:extLst>
      <p:ext uri="{BB962C8B-B14F-4D97-AF65-F5344CB8AC3E}">
        <p14:creationId xmlns:p14="http://schemas.microsoft.com/office/powerpoint/2010/main" val="242199948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</a:t>
            </a:r>
          </a:p>
          <a:p>
            <a:r>
              <a:rPr lang="fr-FR" dirty="0"/>
              <a:t>Visites </a:t>
            </a:r>
          </a:p>
          <a:p>
            <a:r>
              <a:rPr lang="fr-FR" dirty="0"/>
              <a:t>Exploitation </a:t>
            </a:r>
          </a:p>
        </p:txBody>
      </p:sp>
    </p:spTree>
    <p:extLst>
      <p:ext uri="{BB962C8B-B14F-4D97-AF65-F5344CB8AC3E}">
        <p14:creationId xmlns:p14="http://schemas.microsoft.com/office/powerpoint/2010/main" val="417993642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2"/>
            <a:ext cx="8296691" cy="12365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Appliquer une surveillance (état et/ou aléa + périodicité) en fonction de catégories d'ouvrages (actif/passif, visible/non visible)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327" y="4104074"/>
            <a:ext cx="7326740" cy="166518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Stratégie de surveillance : application de cycles de surveillance à des groupes homogènes d'ouvrages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81891628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(2)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48D0FC-9573-D3D9-F115-9AC4FBFC2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8" y="2799759"/>
            <a:ext cx="8187952" cy="854266"/>
          </a:xfrm>
        </p:spPr>
        <p:txBody>
          <a:bodyPr>
            <a:normAutofit/>
          </a:bodyPr>
          <a:lstStyle/>
          <a:p>
            <a:r>
              <a:rPr lang="fr-FR" sz="2400" dirty="0"/>
              <a:t>Proposer le régime de surveillance avec choix de son application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64DA29-09F0-272A-E079-8970E0ECD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6408737" cy="854266"/>
          </a:xfrm>
        </p:spPr>
        <p:txBody>
          <a:bodyPr>
            <a:normAutofit fontScale="92500"/>
          </a:bodyPr>
          <a:lstStyle/>
          <a:p>
            <a:r>
              <a:rPr lang="fr-FR" dirty="0"/>
              <a:t>Possibilité d'utiliser un régime (cycle) de surveillance sur les ouvrages de son choix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41967751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(3)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36BE4F0-518D-AAAA-9CC1-B73A1E0BD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99759"/>
            <a:ext cx="7872917" cy="1214306"/>
          </a:xfrm>
        </p:spPr>
        <p:txBody>
          <a:bodyPr>
            <a:normAutofit/>
          </a:bodyPr>
          <a:lstStyle/>
          <a:p>
            <a:r>
              <a:rPr lang="fr-FR" sz="2400" dirty="0"/>
              <a:t>Avoir accès  au calcul des propositions avec possibilité de modification, sans modification de la programmation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3E755A-432B-4DE5-4354-2F0F25C78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Possibilité de spécifier autant de surveillances périodiques que nécessaires : CA, VEP, IDP, VAI,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24830634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(4)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6AABA8C-733A-9349-9673-D97B88569B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Appliquer une ou plusieurs surveillances périodiques selon ouvrage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F9D397-2D2A-A17F-15A5-3EF863854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6750750" cy="1745149"/>
          </a:xfrm>
        </p:spPr>
        <p:txBody>
          <a:bodyPr/>
          <a:lstStyle/>
          <a:p>
            <a:r>
              <a:rPr lang="fr-FR" dirty="0"/>
              <a:t>Possibilité d'agir sur la programmation sur un ouvrage ou un groupe d’ouvrages (par exemple, programmation des IDP)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0565308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Fonctionnement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2732513"/>
            <a:ext cx="7655925" cy="909300"/>
          </a:xfrm>
        </p:spPr>
        <p:txBody>
          <a:bodyPr>
            <a:normAutofit/>
          </a:bodyPr>
          <a:lstStyle/>
          <a:p>
            <a:r>
              <a:rPr lang="fr-FR" dirty="0"/>
              <a:t>Création, suppression, modification, archivage d'ouvrages et linéaires</a:t>
            </a:r>
          </a:p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 ouvrages sont créés dans OASIS-WEB ou recensés sur appareil mobile avec OKAPI.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Ils peuvent être supprimés définitivement ou non ; archivés sous une forme XML.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Des fonctions et interfaces facilitent le mode de création par linéaire.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Connaissance</a:t>
            </a:r>
          </a:p>
        </p:txBody>
      </p:sp>
    </p:spTree>
    <p:extLst>
      <p:ext uri="{BB962C8B-B14F-4D97-AF65-F5344CB8AC3E}">
        <p14:creationId xmlns:p14="http://schemas.microsoft.com/office/powerpoint/2010/main" val="319797806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(5)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0D10B9D-1E11-F087-17B1-E62A0E073F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Gérer la programmation des visites pour chaque ouvrage et/ou en masse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B18E1-2E41-53EA-1D03-AF7E32A28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Possibilité d'affecter un paquet de visites à réaliser à un utilisateur ou à un service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662741551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Programmation (6)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7CF641-919B-FD37-8C1B-FD639BB20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Affecter des visites à un service visiteur  (SOARN/</a:t>
            </a:r>
            <a:r>
              <a:rPr lang="fr-FR" dirty="0" err="1"/>
              <a:t>Dter</a:t>
            </a:r>
            <a:r>
              <a:rPr lang="fr-FR" dirty="0"/>
              <a:t>) ou un intervenant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DCB6B-5A5C-D347-AB36-0AF6EA59C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Possibilité d'affecter un paquet de visites à réaliser à un utilisateur ou à un service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64062324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(1)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991E1C-39D8-7BCC-E693-1724FB65E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Afficher la liste des visites à réaliser (programmation annuelle)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BCB6D-11C2-EED7-0F41-E638F7238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Affichage dans la carte des visites à réaliser selon plusieurs critères (type, intervenant, …)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72943286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(2)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ECC027-5E0B-09D8-5B58-1CC9110768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Consultation des visites réalisées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BDDF18-D632-2288-72D7-3935438A1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Consultation des visites terminées dans la carte ou des tableaux de synthèse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99463549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Visites (3)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D9660F-C7B3-F4BE-1EAE-6BFF5B1CF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/>
          <a:lstStyle/>
          <a:p>
            <a:r>
              <a:rPr lang="fr-FR" dirty="0"/>
              <a:t>Visualisation de l'avancement de la campagne de visites de l'année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2E8F86-B41B-9778-37DB-E464242F5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7020779" cy="1745149"/>
          </a:xfrm>
        </p:spPr>
        <p:txBody>
          <a:bodyPr/>
          <a:lstStyle/>
          <a:p>
            <a:r>
              <a:rPr lang="fr-FR" dirty="0"/>
              <a:t>Visualisation par paquets de visites, par intervenant, par type,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</p:spPr>
        <p:txBody>
          <a:bodyPr/>
          <a:lstStyle/>
          <a:p>
            <a:r>
              <a:rPr lang="fr-FR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292815547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Visites (4)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13BDD0-5CC2-4EFE-BD72-42348FD6A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/>
          <a:lstStyle/>
          <a:p>
            <a:r>
              <a:rPr lang="fr-FR" dirty="0"/>
              <a:t>Passage des visites par un circuit de validation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0B1701-58C5-BB0F-7D7C-8CF2A99F6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7020779" cy="1745149"/>
          </a:xfrm>
        </p:spPr>
        <p:txBody>
          <a:bodyPr/>
          <a:lstStyle/>
          <a:p>
            <a:r>
              <a:rPr lang="fr-FR" dirty="0"/>
              <a:t>Circuit de validation : alerte visite terminée, analyse détaillée des visites terminées, validation individuelle ou par lot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</p:spPr>
        <p:txBody>
          <a:bodyPr/>
          <a:lstStyle/>
          <a:p>
            <a:r>
              <a:rPr lang="fr-FR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71291675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(5)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170D0F-E098-639A-34FB-0A4021CB5D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Création et export de fiches de visites terrain avec accès à leur paramétrage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9F0BED-2E56-6056-2266-48071D066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Éditions par lots des visites terrain avec possibilité de customisation des rapports associés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978110963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(6)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5539530-389F-1069-C03A-E855736A1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Création de visite hors programmation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D1B954-A69D-0A98-4D10-9D893D6AF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Création de visites exceptionnelles dans le tableau interventions par année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904521837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(7)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EA2A38-E0D9-90D4-1DFC-75D35D836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Saisie de la visite effectuée via un formulaire de saisie avec ajout possible de photos et documents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3FF0A6-483B-7F89-58A4-A8C29FF32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Possibilité de saisir/modifier les visites effectuées dans OASIS-WEB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277529296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Visites (8)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283FB7-2035-0BA3-2372-1B73592D11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Alertes sur certaines visites à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07FA7-CCD2-1B67-B329-6233A228A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Alerte "non réalisée" dans un délai paramétrable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116183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Fonctionnement (3)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 fontScale="92500"/>
          </a:bodyPr>
          <a:lstStyle/>
          <a:p>
            <a:r>
              <a:rPr lang="fr-FR" dirty="0"/>
              <a:t>Affectation d'un territoire de surveillance et filtrage automatique de l'affichage des ouvrages pour les territoires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 territoire de surveillance peut être associé à une antenne, un centre … intégré (semi-automatique) via interopérabilité SIG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Connaissance</a:t>
            </a:r>
          </a:p>
        </p:txBody>
      </p:sp>
    </p:spTree>
    <p:extLst>
      <p:ext uri="{BB962C8B-B14F-4D97-AF65-F5344CB8AC3E}">
        <p14:creationId xmlns:p14="http://schemas.microsoft.com/office/powerpoint/2010/main" val="3628769877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Exploitation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82F3C4D-9B7F-37B6-2F51-2B246A6D6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Recherches multicritères dans les tableaux de visites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2B76B-7206-933A-3FCC-F0CAB6656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 dans un tableau de visites avec les critères : Année, Intervenant, Type, Statut,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199863878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Maintenance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Besoins</a:t>
            </a:r>
          </a:p>
          <a:p>
            <a:r>
              <a:rPr lang="fr-FR" dirty="0"/>
              <a:t>Saisie </a:t>
            </a:r>
          </a:p>
        </p:txBody>
      </p:sp>
    </p:spTree>
    <p:extLst>
      <p:ext uri="{BB962C8B-B14F-4D97-AF65-F5344CB8AC3E}">
        <p14:creationId xmlns:p14="http://schemas.microsoft.com/office/powerpoint/2010/main" val="548827016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Besoins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5D32D92-A31E-7D91-35E4-4DD07659F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Afficher les ouvrages nécessitant une maintenance depuis les visites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9331A-FB48-3835-0B04-544CF4D0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Possibilité de naviguer depuis une visite vers l'action de maintenance associée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955408236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Saisie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25BC69-9133-6B4A-DD36-89AE49253E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Suivi de la maintenance effectuée sur un ouvrage dans un volet dédié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35F8BE-6027-9F76-3CB3-146DEE068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La maintenance effectuée sur un ouvrage est accessible dans l'onglet Actions.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678421164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Localisation</a:t>
            </a:r>
          </a:p>
          <a:p>
            <a:r>
              <a:rPr lang="fr-FR" dirty="0"/>
              <a:t>Sélection</a:t>
            </a:r>
          </a:p>
          <a:p>
            <a:r>
              <a:rPr lang="fr-FR" dirty="0"/>
              <a:t>Visualisation</a:t>
            </a:r>
          </a:p>
        </p:txBody>
      </p:sp>
    </p:spTree>
    <p:extLst>
      <p:ext uri="{BB962C8B-B14F-4D97-AF65-F5344CB8AC3E}">
        <p14:creationId xmlns:p14="http://schemas.microsoft.com/office/powerpoint/2010/main" val="1377810010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Localisation (1)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20A999-8383-9677-8D91-2584EC31D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/>
          <a:lstStyle/>
          <a:p>
            <a:r>
              <a:rPr lang="fr-FR" dirty="0"/>
              <a:t>Localisation en </a:t>
            </a:r>
            <a:r>
              <a:rPr lang="fr-FR" dirty="0" err="1"/>
              <a:t>PR+abs</a:t>
            </a:r>
            <a:r>
              <a:rPr lang="fr-FR" dirty="0"/>
              <a:t> et XY des ouvrages avec correspondance entre l'une et l'autre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22893-E42A-2BA2-1ED6-9E173E3BE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4114121"/>
            <a:ext cx="7020779" cy="1745149"/>
          </a:xfrm>
        </p:spPr>
        <p:txBody>
          <a:bodyPr/>
          <a:lstStyle/>
          <a:p>
            <a:r>
              <a:rPr lang="fr-FR" dirty="0"/>
              <a:t>Le déplacement d'un ouvrage dans la carte conduit au recalcul du </a:t>
            </a:r>
            <a:r>
              <a:rPr lang="fr-FR" dirty="0" err="1"/>
              <a:t>PR+abs</a:t>
            </a:r>
            <a:r>
              <a:rPr lang="fr-FR" dirty="0"/>
              <a:t> ; la modification d'un </a:t>
            </a:r>
            <a:r>
              <a:rPr lang="fr-FR" dirty="0" err="1"/>
              <a:t>PR+abs</a:t>
            </a:r>
            <a:r>
              <a:rPr lang="fr-FR" dirty="0"/>
              <a:t> d'un ouvrage au recalcul de sa géométrie.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</p:spPr>
        <p:txBody>
          <a:bodyPr/>
          <a:lstStyle/>
          <a:p>
            <a:r>
              <a:rPr lang="fr-FR" dirty="0"/>
              <a:t>Cartographie</a:t>
            </a:r>
          </a:p>
        </p:txBody>
      </p:sp>
    </p:spTree>
    <p:extLst>
      <p:ext uri="{BB962C8B-B14F-4D97-AF65-F5344CB8AC3E}">
        <p14:creationId xmlns:p14="http://schemas.microsoft.com/office/powerpoint/2010/main" val="2075909876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Localisation (2)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223EB0-62A1-2CBC-A44F-950125C7AB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des ouvrages hors RD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29C14C-5C14-322C-103B-956DE96A0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</p:txBody>
      </p:sp>
    </p:spTree>
    <p:extLst>
      <p:ext uri="{BB962C8B-B14F-4D97-AF65-F5344CB8AC3E}">
        <p14:creationId xmlns:p14="http://schemas.microsoft.com/office/powerpoint/2010/main" val="3858724939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/>
              <a:t>Sélection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78E4F3-969D-1C22-61CF-07D70BB7E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190517"/>
          </a:xfrm>
        </p:spPr>
        <p:txBody>
          <a:bodyPr>
            <a:normAutofit/>
          </a:bodyPr>
          <a:lstStyle/>
          <a:p>
            <a:r>
              <a:rPr lang="fr-FR" dirty="0"/>
              <a:t>Sélection d'ouvrages à partir du volet cartographique avec affichage d'information en infobulle en passant sur les ouvrages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8263CC5-2BD5-3B5B-B929-2A2AA5ACA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</p:spPr>
        <p:txBody>
          <a:bodyPr/>
          <a:lstStyle/>
          <a:p>
            <a:r>
              <a:rPr lang="fr-FR" dirty="0"/>
              <a:t>Cartographie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407840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(1)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B8068E-5B96-3D5B-8DA3-CBC14FF07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multi-</a:t>
            </a:r>
            <a:r>
              <a:rPr lang="fr-FR" dirty="0" err="1"/>
              <a:t>geométrie</a:t>
            </a:r>
            <a:r>
              <a:rPr lang="fr-FR" dirty="0"/>
              <a:t> (ponctuel, linéaire, surfacique)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DD9C4F-EF98-8A37-B37D-D95225622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CC954FC-A684-C1FC-FF34-8E99BF3847F0}"/>
              </a:ext>
            </a:extLst>
          </p:cNvPr>
          <p:cNvSpPr txBox="1">
            <a:spLocks/>
          </p:cNvSpPr>
          <p:nvPr/>
        </p:nvSpPr>
        <p:spPr>
          <a:xfrm>
            <a:off x="274022" y="1358769"/>
            <a:ext cx="8595955" cy="108012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kumimoji="0" sz="2600" kern="1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Ø"/>
              <a:defRPr kumimoji="0" sz="2400" kern="1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567947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(2)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1748846-7712-9E88-674B-03D1525AD5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Latéralisation des ouvrages sur la route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65B1C-1CAE-A0AC-44E2-0DAFD298D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11976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Fonctionnement (4)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Possibilité de positionner un ouvrage par pointage sur fond </a:t>
            </a:r>
            <a:r>
              <a:rPr lang="fr-FR" dirty="0" err="1"/>
              <a:t>carto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Possibilité de modifier le positionnement dans la carte avec actualisation PR+ABS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Connaissance</a:t>
            </a:r>
          </a:p>
        </p:txBody>
      </p:sp>
    </p:spTree>
    <p:extLst>
      <p:ext uri="{BB962C8B-B14F-4D97-AF65-F5344CB8AC3E}">
        <p14:creationId xmlns:p14="http://schemas.microsoft.com/office/powerpoint/2010/main" val="1729295786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(3)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7EF596-FEFD-B7B9-CF28-CE47C6733C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Caractéristiques géométriques permettant le dessin propre du linéaire de l'ouvrage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E8582B-D922-1C10-223F-CC0FAA3BB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0685469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(4)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A64D27-4606-9C41-0708-B3AB847B17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Visualisation des ouvrages issus d'une recherche sur la carte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DA51FD-EEC5-2DA8-9ECD-8A8EE11EA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3066740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(5)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58BCD1-7506-3179-68AC-1BDA12E5DB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2743879"/>
            <a:ext cx="7872917" cy="1270186"/>
          </a:xfrm>
        </p:spPr>
        <p:txBody>
          <a:bodyPr/>
          <a:lstStyle/>
          <a:p>
            <a:r>
              <a:rPr lang="fr-FR" dirty="0"/>
              <a:t>Possibilité de visualiser plusieurs linéaires ou plusieurs ouvrages sur une même portion de RD (gestion du décalage à la route)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7C0D5B-D295-E678-F400-41E6B3C85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84411229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(6)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A49D6C-2113-FAE6-F50B-4130D133F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Affichage sur graphe routier départemental maintenu à jour avec lien SIR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7231A-A969-AFA2-5FB8-98355A208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89278842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(7)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8F92EA-5D70-41AC-12C7-68DE0B8AC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Possibilité de filtrer depuis le volet </a:t>
            </a:r>
            <a:r>
              <a:rPr lang="fr-FR" dirty="0" err="1"/>
              <a:t>carto</a:t>
            </a:r>
            <a:r>
              <a:rPr lang="fr-FR" dirty="0"/>
              <a:t> (ex : type d'ouvrages)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72C68-DBF0-3D6C-B396-26660A6D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49503311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Visualisation (8)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3DED9F-2557-7F19-DCBF-BEA1D6FA8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Possibilité de changer le fond </a:t>
            </a:r>
            <a:r>
              <a:rPr lang="fr-FR" dirty="0" err="1"/>
              <a:t>carto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3018D-CEC9-AF70-C6B6-FCE1C8758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Cartographie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9934736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Reporting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925555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Reporting</a:t>
            </a:r>
            <a:r>
              <a:rPr lang="fr-FR" dirty="0"/>
              <a:t> (1)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4F88C6-EABA-BAC9-BE02-7779EF0834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Possibilité d'effectuer du </a:t>
            </a:r>
            <a:r>
              <a:rPr lang="fr-FR" dirty="0" err="1"/>
              <a:t>reporting</a:t>
            </a:r>
            <a:r>
              <a:rPr lang="fr-FR" dirty="0"/>
              <a:t> en fonction des besoins (requêtage base de données)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D3067C-0413-3547-24EC-56355B790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2748808211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Reporting</a:t>
            </a:r>
            <a:r>
              <a:rPr lang="fr-FR" dirty="0"/>
              <a:t> (2)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B610D6C-ABE4-37DA-DA40-EBB5DFC39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Enregistrement des requêtes récurrentes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B7265A-D627-2C08-5386-7677F457F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1861093320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Administration 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</a:t>
            </a:r>
          </a:p>
          <a:p>
            <a:r>
              <a:rPr lang="fr-FR" dirty="0"/>
              <a:t>Utilisateurs</a:t>
            </a:r>
          </a:p>
        </p:txBody>
      </p:sp>
    </p:spTree>
    <p:extLst>
      <p:ext uri="{BB962C8B-B14F-4D97-AF65-F5344CB8AC3E}">
        <p14:creationId xmlns:p14="http://schemas.microsoft.com/office/powerpoint/2010/main" val="3482628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(1)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Classification des ouvrages en familles et sous-familles avec personnalisation/évolution possible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Les ouvrages sont classés en famille (Type structure) et sous-famille (Structure) de façon paramétrable.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59420673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(1)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0083E0E-F15E-5EA2-B2E1-A1251AF89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des lexiques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D6EB42-B213-0963-3016-0B56C6689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17061268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(2)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18616E-420F-01A5-CF25-EF3A63BE7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du contenu des PDF (ouvrages et visites)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868F0E8-94AA-3512-940E-F7D352917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82883421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(3)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B0D1A2-24A6-041C-E7CC-3AB8FE9AE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Possibilité de faire évoluer les types d'ouvrages (suivi instrumenté) et leurs données techniques associées + données annexes type événements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EC3914A-1D83-7090-C689-80B117EE2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1102721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(4)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EDCFC0D-00FF-B58C-9B15-2F49F1C3FC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Possibilité de valider les modifications « données sensibles » sur ouvrages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511CF52-E985-9327-43C3-10F620E0F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521" y="3654025"/>
            <a:ext cx="7655924" cy="2565285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Les premières données sensibles concernent les fiches de recensement (initiale et suivantes) de l'ouvrage ; après leur édition, elles sont validées par les personnes autorisées et synchronisées avec la base de données. Les données relevées dans le cadre des visites sont elles aussi validées. Remarque : La validation des données sensibles sur un ouvrage (recensement, notation, défauts, action curative) est globale, gage de fiabilité et de concision (ouvrage: molécule non sécable).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398260102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 (5)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D80517-4C2E-1249-483F-FA2787670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de l'historique des modifications sur un ouvrage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AC3437-B50D-3033-68CD-38BF7643B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modifications apportées sur les champs libres sont historisées dans un fichier log sur le serveur.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985358"/>
      </p:ext>
    </p:extLst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Utilisateurs (1)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263C6E-21FD-5C2F-E27A-6E9907ED46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Gestion des droits utilisateurs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52876-66F2-529D-DFF8-DBE9DA8C1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3789040"/>
            <a:ext cx="7020779" cy="2115235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 paramétrage de l’utilisation du système consiste en une liste de modèles à partir desquels seront créés les comptes des utilisateurs. </a:t>
            </a:r>
          </a:p>
          <a:p>
            <a:r>
              <a:rPr lang="fr-FR" dirty="0"/>
              <a:t>Les paramétrages associés concernent : les interfaces, la navigation hypertexte, les menus, les commandes, les éditions (tableaux, bilans, ODT, statistiques.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00875407"/>
      </p:ext>
    </p:extLst>
  </p:cSld>
  <p:clrMapOvr>
    <a:masterClrMapping/>
  </p:clrMapOvr>
  <p:transition spd="slow">
    <p:wip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Utilisateurs (2)  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3EE0C2B-2640-0E85-3EC6-E5143C36A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Visibilité sur l'activité des agents sur la base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997B07-8EBA-DC56-BF67-B40825EE3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6665" y="3834045"/>
            <a:ext cx="7020779" cy="1745149"/>
          </a:xfrm>
        </p:spPr>
        <p:txBody>
          <a:bodyPr/>
          <a:lstStyle/>
          <a:p>
            <a:r>
              <a:rPr lang="fr-FR" dirty="0"/>
              <a:t>Le système offre des états synthétiques permettant de suivre l'activité de recensement et de surveillance des agents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952668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(2)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Contenu des fiches de renseignement adapté au type d'ouvrage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Possibilité de renseigner chaque ouvrage dans une arborescence calculée dynamiquement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322511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BDBE23-6B80-5C0A-6F36-E0D4F94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Données (3)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9D62D8-1991-F668-2017-35A137CBC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8" y="2732513"/>
            <a:ext cx="8296691" cy="909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dirty="0"/>
              <a:t>Maitre d'ouvrage, gestionnaire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4FF53B2-29C3-6E29-880D-28CF1E1A6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611" y="3834045"/>
            <a:ext cx="7326740" cy="202522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74A2-36E3-5306-98D7-1841A0340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2000"/>
              <a:t>Connaissance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8745431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8501</TotalTime>
  <Words>1954</Words>
  <Application>Microsoft Office PowerPoint</Application>
  <PresentationFormat>Affichage à l'écran (4:3)</PresentationFormat>
  <Paragraphs>280</Paragraphs>
  <Slides>76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4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Connaissance</vt:lpstr>
      <vt:lpstr>Fonctionnement (1)</vt:lpstr>
      <vt:lpstr>Fonctionnement (2)</vt:lpstr>
      <vt:lpstr>Fonctionnement (3)</vt:lpstr>
      <vt:lpstr>Fonctionnement (4)</vt:lpstr>
      <vt:lpstr>Données (1)</vt:lpstr>
      <vt:lpstr>Données (2)</vt:lpstr>
      <vt:lpstr>Données (3)</vt:lpstr>
      <vt:lpstr>Données (4)</vt:lpstr>
      <vt:lpstr>Données (5)</vt:lpstr>
      <vt:lpstr>Données (6)</vt:lpstr>
      <vt:lpstr>Données (7)</vt:lpstr>
      <vt:lpstr>Données (8)</vt:lpstr>
      <vt:lpstr>Photos et autres documents (1)</vt:lpstr>
      <vt:lpstr>Photos et autres documents (2)</vt:lpstr>
      <vt:lpstr>Photos et autres documents (3)</vt:lpstr>
      <vt:lpstr>Recherches (1)</vt:lpstr>
      <vt:lpstr>Recherches (2)</vt:lpstr>
      <vt:lpstr>Recherches (3)</vt:lpstr>
      <vt:lpstr>Recherches (4)</vt:lpstr>
      <vt:lpstr>Général</vt:lpstr>
      <vt:lpstr>Exports</vt:lpstr>
      <vt:lpstr>Mobilité (1)</vt:lpstr>
      <vt:lpstr>Mobilité (2)</vt:lpstr>
      <vt:lpstr>Mobilité – Page d’accueil</vt:lpstr>
      <vt:lpstr>Mobilité – Les visites à réaliser</vt:lpstr>
      <vt:lpstr>Mobilité – L’ouvrage</vt:lpstr>
      <vt:lpstr>Mobilité – La visite </vt:lpstr>
      <vt:lpstr>Mobilité –  Le PV de visite</vt:lpstr>
      <vt:lpstr>Mobilité – Détail d’un PV de visite</vt:lpstr>
      <vt:lpstr>Référentiel</vt:lpstr>
      <vt:lpstr>Ergonomie et performance (1)</vt:lpstr>
      <vt:lpstr>Ergonomie et performance (2)</vt:lpstr>
      <vt:lpstr>Surveillance</vt:lpstr>
      <vt:lpstr>Programmation (1)</vt:lpstr>
      <vt:lpstr>Programmation (2)</vt:lpstr>
      <vt:lpstr>Programmation (3)</vt:lpstr>
      <vt:lpstr>Programmation (4)</vt:lpstr>
      <vt:lpstr>Programmation (5)</vt:lpstr>
      <vt:lpstr>Programmation (6)</vt:lpstr>
      <vt:lpstr>Visites (1)</vt:lpstr>
      <vt:lpstr>Visites (2)</vt:lpstr>
      <vt:lpstr>Visites (3)</vt:lpstr>
      <vt:lpstr>Visites (4)</vt:lpstr>
      <vt:lpstr>Visites (5)</vt:lpstr>
      <vt:lpstr>Visites (6)</vt:lpstr>
      <vt:lpstr>Visites (7)</vt:lpstr>
      <vt:lpstr>Visites (8)</vt:lpstr>
      <vt:lpstr>Exploitation </vt:lpstr>
      <vt:lpstr>Maintenance </vt:lpstr>
      <vt:lpstr>Besoins  </vt:lpstr>
      <vt:lpstr>Saisie   </vt:lpstr>
      <vt:lpstr>Cartographie  </vt:lpstr>
      <vt:lpstr>Localisation (1)   </vt:lpstr>
      <vt:lpstr>Localisation (2)   </vt:lpstr>
      <vt:lpstr>Sélection </vt:lpstr>
      <vt:lpstr>Visualisation (1)</vt:lpstr>
      <vt:lpstr>Visualisation (2)</vt:lpstr>
      <vt:lpstr>Visualisation (3)</vt:lpstr>
      <vt:lpstr>Visualisation (4)</vt:lpstr>
      <vt:lpstr>Visualisation (5)</vt:lpstr>
      <vt:lpstr>Visualisation (6)</vt:lpstr>
      <vt:lpstr>Visualisation (7)</vt:lpstr>
      <vt:lpstr>Visualisation (8)</vt:lpstr>
      <vt:lpstr>Statistiques  </vt:lpstr>
      <vt:lpstr>Reporting (1)   </vt:lpstr>
      <vt:lpstr>Reporting (2)   </vt:lpstr>
      <vt:lpstr>Administration   </vt:lpstr>
      <vt:lpstr>Outil (1)   </vt:lpstr>
      <vt:lpstr>Outil (2)   </vt:lpstr>
      <vt:lpstr>Outil (3)   </vt:lpstr>
      <vt:lpstr>Outil (4)   </vt:lpstr>
      <vt:lpstr>Outil (5)   </vt:lpstr>
      <vt:lpstr>Utilisateurs (1)   </vt:lpstr>
      <vt:lpstr>Utilisateurs (2)   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548</cp:revision>
  <cp:lastPrinted>2017-01-16T08:56:59Z</cp:lastPrinted>
  <dcterms:created xsi:type="dcterms:W3CDTF">2004-03-22T09:00:28Z</dcterms:created>
  <dcterms:modified xsi:type="dcterms:W3CDTF">2023-06-27T07:51:53Z</dcterms:modified>
</cp:coreProperties>
</file>