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9"/>
  </p:notesMasterIdLst>
  <p:handoutMasterIdLst>
    <p:handoutMasterId r:id="rId30"/>
  </p:handoutMasterIdLst>
  <p:sldIdLst>
    <p:sldId id="256" r:id="rId2"/>
    <p:sldId id="546" r:id="rId3"/>
    <p:sldId id="529" r:id="rId4"/>
    <p:sldId id="595" r:id="rId5"/>
    <p:sldId id="532" r:id="rId6"/>
    <p:sldId id="533" r:id="rId7"/>
    <p:sldId id="530" r:id="rId8"/>
    <p:sldId id="531" r:id="rId9"/>
    <p:sldId id="587" r:id="rId10"/>
    <p:sldId id="534" r:id="rId11"/>
    <p:sldId id="586" r:id="rId12"/>
    <p:sldId id="535" r:id="rId13"/>
    <p:sldId id="536" r:id="rId14"/>
    <p:sldId id="538" r:id="rId15"/>
    <p:sldId id="539" r:id="rId16"/>
    <p:sldId id="581" r:id="rId17"/>
    <p:sldId id="540" r:id="rId18"/>
    <p:sldId id="541" r:id="rId19"/>
    <p:sldId id="542" r:id="rId20"/>
    <p:sldId id="582" r:id="rId21"/>
    <p:sldId id="583" r:id="rId22"/>
    <p:sldId id="543" r:id="rId23"/>
    <p:sldId id="544" r:id="rId24"/>
    <p:sldId id="584" r:id="rId25"/>
    <p:sldId id="588" r:id="rId26"/>
    <p:sldId id="589" r:id="rId27"/>
    <p:sldId id="585" r:id="rId28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5" autoAdjust="0"/>
  </p:normalViewPr>
  <p:slideViewPr>
    <p:cSldViewPr snapToObjects="1">
      <p:cViewPr>
        <p:scale>
          <a:sx n="100" d="100"/>
          <a:sy n="100" d="100"/>
        </p:scale>
        <p:origin x="-1046" y="398"/>
      </p:cViewPr>
      <p:guideLst>
        <p:guide orient="horz" pos="3464"/>
        <p:guide pos="1264"/>
      </p:guideLst>
    </p:cSldViewPr>
  </p:slideViewPr>
  <p:outlineViewPr>
    <p:cViewPr>
      <p:scale>
        <a:sx n="33" d="100"/>
        <a:sy n="33" d="100"/>
      </p:scale>
      <p:origin x="0" y="176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1" d="100"/>
          <a:sy n="71" d="100"/>
        </p:scale>
        <p:origin x="-3077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ha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583795"/>
            <a:ext cx="7772400" cy="4436005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75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771566" cy="12905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3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31292"/>
            <a:ext cx="1771566" cy="12905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" y="2979665"/>
            <a:ext cx="7882128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357642" cy="9889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898830"/>
            <a:ext cx="7772400" cy="41209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8" r:id="rId2"/>
    <p:sldLayoutId id="2147484167" r:id="rId3"/>
    <p:sldLayoutId id="2147484177" r:id="rId4"/>
    <p:sldLayoutId id="2147484168" r:id="rId5"/>
    <p:sldLayoutId id="2147484170" r:id="rId6"/>
    <p:sldLayoutId id="2147484176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106615" y="1628800"/>
            <a:ext cx="53555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r-FR" sz="3200" b="1" dirty="0" smtClean="0">
                <a:solidFill>
                  <a:schemeClr val="accent3"/>
                </a:solidFill>
              </a:rPr>
              <a:t>Formation à l’utilisation du système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853825"/>
            <a:ext cx="3483430" cy="33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Cas représentatifs – Carottages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34221" y="2078850"/>
            <a:ext cx="1022544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>
            <a:endCxn id="9220" idx="1"/>
          </p:cNvCxnSpPr>
          <p:nvPr/>
        </p:nvCxnSpPr>
        <p:spPr>
          <a:xfrm>
            <a:off x="2582895" y="2174830"/>
            <a:ext cx="2205245" cy="189665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40" y="1627752"/>
            <a:ext cx="3735415" cy="488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" y="2933945"/>
            <a:ext cx="8616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1670" y="274638"/>
            <a:ext cx="7200800" cy="58907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Cas représentatifs – Carottages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46167"/>
            <a:ext cx="2681783" cy="173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4326838" y="1178750"/>
            <a:ext cx="740217" cy="18002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8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74" y="1032358"/>
            <a:ext cx="3420380" cy="9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Cas représentatifs – Détail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266855" y="1583796"/>
            <a:ext cx="1022544" cy="18002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2293856"/>
            <a:ext cx="6243124" cy="382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>
            <a:stCxn id="6" idx="4"/>
            <a:endCxn id="10243" idx="0"/>
          </p:cNvCxnSpPr>
          <p:nvPr/>
        </p:nvCxnSpPr>
        <p:spPr>
          <a:xfrm>
            <a:off x="3778127" y="1763816"/>
            <a:ext cx="1845205" cy="53004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2530818" y="2474095"/>
            <a:ext cx="161571" cy="18164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endCxn id="19" idx="0"/>
          </p:cNvCxnSpPr>
          <p:nvPr/>
        </p:nvCxnSpPr>
        <p:spPr>
          <a:xfrm flipH="1">
            <a:off x="1419855" y="2550045"/>
            <a:ext cx="1110963" cy="92396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 txBox="1">
            <a:spLocks/>
          </p:cNvSpPr>
          <p:nvPr/>
        </p:nvSpPr>
        <p:spPr>
          <a:xfrm>
            <a:off x="744780" y="3474005"/>
            <a:ext cx="1350150" cy="921470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Retour à l’étude</a:t>
            </a:r>
          </a:p>
        </p:txBody>
      </p:sp>
    </p:spTree>
    <p:extLst>
      <p:ext uri="{BB962C8B-B14F-4D97-AF65-F5344CB8AC3E}">
        <p14:creationId xmlns:p14="http://schemas.microsoft.com/office/powerpoint/2010/main" val="11248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Cas représentatifs – Données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2364006"/>
            <a:ext cx="3705277" cy="361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00" y="3054513"/>
            <a:ext cx="4589134" cy="2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088740"/>
            <a:ext cx="4415934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93785"/>
            <a:ext cx="76962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conceptions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559074" y="2618910"/>
            <a:ext cx="2295255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654087" y="5522860"/>
            <a:ext cx="6105230" cy="50480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Editer                                  Cloner                           Supprimer </a:t>
            </a:r>
          </a:p>
        </p:txBody>
      </p:sp>
      <p:cxnSp>
        <p:nvCxnSpPr>
          <p:cNvPr id="10" name="Connecteur droit avec flèche 9"/>
          <p:cNvCxnSpPr>
            <a:stCxn id="8" idx="4"/>
          </p:cNvCxnSpPr>
          <p:nvPr/>
        </p:nvCxnSpPr>
        <p:spPr>
          <a:xfrm flipH="1">
            <a:off x="2028905" y="2882741"/>
            <a:ext cx="2677797" cy="270649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882200" y="2591025"/>
            <a:ext cx="1260140" cy="303903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4706701" y="2163424"/>
            <a:ext cx="912421" cy="347082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07040"/>
            <a:ext cx="3514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conceptions – Recherche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897972" y="3108524"/>
            <a:ext cx="2719644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256964" y="1448781"/>
            <a:ext cx="4725525" cy="577460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Choix des techniques à prendre en compte</a:t>
            </a:r>
          </a:p>
          <a:p>
            <a:pPr fontAlgn="auto">
              <a:spcAft>
                <a:spcPts val="0"/>
              </a:spcAft>
            </a:pPr>
            <a:endParaRPr lang="fr-FR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necteur droit avec flèche 9"/>
          <p:cNvCxnSpPr>
            <a:endCxn id="3075" idx="0"/>
          </p:cNvCxnSpPr>
          <p:nvPr/>
        </p:nvCxnSpPr>
        <p:spPr>
          <a:xfrm>
            <a:off x="7263227" y="3113965"/>
            <a:ext cx="0" cy="166518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268760"/>
            <a:ext cx="3506525" cy="265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 flipH="1">
            <a:off x="4436985" y="5107020"/>
            <a:ext cx="1106979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96526" y="1628802"/>
            <a:ext cx="3465384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086835" y="1628801"/>
            <a:ext cx="1170129" cy="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64" y="4779150"/>
            <a:ext cx="3438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avec flèche 24"/>
          <p:cNvCxnSpPr/>
          <p:nvPr/>
        </p:nvCxnSpPr>
        <p:spPr>
          <a:xfrm>
            <a:off x="6929437" y="1827521"/>
            <a:ext cx="0" cy="76906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8734"/>
            <a:ext cx="3737375" cy="195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9" y="1823741"/>
            <a:ext cx="3514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conceptions – Recherche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286635" y="2357141"/>
            <a:ext cx="2719644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822250" y="3608243"/>
            <a:ext cx="0" cy="112590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391980" y="5107020"/>
            <a:ext cx="1151984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021763" y="2489056"/>
            <a:ext cx="1450337" cy="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929437" y="1827521"/>
            <a:ext cx="0" cy="76906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64" y="1369868"/>
            <a:ext cx="2400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64" y="4779150"/>
            <a:ext cx="3457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8734"/>
            <a:ext cx="3737375" cy="195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2" y="1583794"/>
            <a:ext cx="8662795" cy="38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7" y="1538790"/>
            <a:ext cx="8757465" cy="388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résultats – Modélisation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716905" y="4284095"/>
            <a:ext cx="1125125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2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résultats – Synthèse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04618" y="3138904"/>
            <a:ext cx="1125125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6" y="1572150"/>
            <a:ext cx="8733547" cy="382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5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module Etude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998730"/>
            <a:ext cx="8532440" cy="37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résultats – Vue Gammes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21550" y="2933945"/>
            <a:ext cx="1125125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3036" y="5094185"/>
            <a:ext cx="8397928" cy="7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1140463" y="3331383"/>
            <a:ext cx="3656562" cy="176280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 smtClean="0"/>
              <a:t>Les résultats – Vue Positions Transversales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" y="2407844"/>
            <a:ext cx="8619658" cy="2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336340" y="2843935"/>
            <a:ext cx="1125125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2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5" y="1646132"/>
            <a:ext cx="2098453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Les résultats – Détail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247127" y="1646132"/>
            <a:ext cx="311987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50" y="1934951"/>
            <a:ext cx="6284376" cy="320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78" y="1263694"/>
            <a:ext cx="3619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2033845"/>
            <a:ext cx="2456318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2016890" y="3340843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7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2167007"/>
            <a:ext cx="2456318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01855" y="3474005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40" y="1965114"/>
            <a:ext cx="5940660" cy="287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2393885"/>
            <a:ext cx="2231178" cy="22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31540" y="3524988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91" y="1493785"/>
            <a:ext cx="6565912" cy="449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8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2393885"/>
            <a:ext cx="2231178" cy="22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31540" y="3524988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1271170"/>
            <a:ext cx="6382034" cy="42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8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 détail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15" y="1086570"/>
            <a:ext cx="3870430" cy="489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5" y="2068722"/>
            <a:ext cx="2456318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2061895" y="3609020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8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914400" y="1853825"/>
            <a:ext cx="7772400" cy="4030960"/>
          </a:xfrm>
        </p:spPr>
        <p:txBody>
          <a:bodyPr>
            <a:normAutofit/>
          </a:bodyPr>
          <a:lstStyle/>
          <a:p>
            <a:r>
              <a:rPr lang="fr-FR" dirty="0" smtClean="0"/>
              <a:t>Définir un plan de carottages pertinent au vu de la section à analyser</a:t>
            </a:r>
            <a:endParaRPr lang="fr-FR" dirty="0"/>
          </a:p>
          <a:p>
            <a:r>
              <a:rPr lang="fr-FR" dirty="0" smtClean="0"/>
              <a:t>Sur chaque élément du plan de carottages :</a:t>
            </a:r>
          </a:p>
          <a:p>
            <a:pPr lvl="1"/>
            <a:r>
              <a:rPr lang="fr-FR" dirty="0" smtClean="0"/>
              <a:t>Carottage lui-même</a:t>
            </a:r>
          </a:p>
          <a:p>
            <a:pPr lvl="1"/>
            <a:r>
              <a:rPr lang="fr-FR" dirty="0" smtClean="0"/>
              <a:t>Déflexions aux abords du carottage</a:t>
            </a:r>
          </a:p>
          <a:p>
            <a:pPr lvl="1"/>
            <a:r>
              <a:rPr lang="fr-FR" dirty="0" smtClean="0"/>
              <a:t>Dégradations aux abords du carottage</a:t>
            </a:r>
            <a:endParaRPr lang="fr-FR" dirty="0"/>
          </a:p>
          <a:p>
            <a:r>
              <a:rPr lang="fr-FR" dirty="0"/>
              <a:t>Sur chaque élément du plan de </a:t>
            </a:r>
            <a:r>
              <a:rPr lang="fr-FR" dirty="0" smtClean="0"/>
              <a:t>carottages :</a:t>
            </a:r>
          </a:p>
          <a:p>
            <a:pPr lvl="1"/>
            <a:r>
              <a:rPr lang="fr-FR" dirty="0" smtClean="0"/>
              <a:t>Diagnostic de la chaussée</a:t>
            </a:r>
          </a:p>
          <a:p>
            <a:pPr lvl="1"/>
            <a:r>
              <a:rPr lang="fr-FR" dirty="0" smtClean="0"/>
              <a:t>Conception des solutions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Prendre en compte les données issues du plan de carottages </a:t>
            </a:r>
          </a:p>
          <a:p>
            <a:pPr lvl="1"/>
            <a:r>
              <a:rPr lang="fr-FR" dirty="0" smtClean="0"/>
              <a:t>Carottages</a:t>
            </a:r>
            <a:r>
              <a:rPr lang="fr-FR" dirty="0"/>
              <a:t>, déflexions, relevé des dégradations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Ne plus raisonner avec </a:t>
            </a:r>
            <a:r>
              <a:rPr lang="fr-FR" dirty="0" smtClean="0"/>
              <a:t>des valeurs moyennes</a:t>
            </a:r>
          </a:p>
          <a:p>
            <a:pPr lvl="1"/>
            <a:r>
              <a:rPr lang="fr-FR" dirty="0" smtClean="0"/>
              <a:t>Carotte </a:t>
            </a:r>
            <a:r>
              <a:rPr lang="fr-FR" dirty="0"/>
              <a:t>représentative, déflexion caractéristique et dégradations moyennes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Définir la solution la plus adaptée sur la </a:t>
            </a:r>
            <a:r>
              <a:rPr lang="fr-FR" dirty="0" smtClean="0"/>
              <a:t>section</a:t>
            </a:r>
          </a:p>
          <a:p>
            <a:pPr lvl="1"/>
            <a:r>
              <a:rPr lang="fr-FR" dirty="0" smtClean="0"/>
              <a:t>en </a:t>
            </a:r>
            <a:r>
              <a:rPr lang="fr-FR" dirty="0"/>
              <a:t>isolant et en traitant les points singuliers.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L’interface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0" y="1178750"/>
            <a:ext cx="8687199" cy="48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4679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dirty="0"/>
              <a:t>é</a:t>
            </a:r>
            <a:r>
              <a:rPr lang="fr-FR" dirty="0" smtClean="0"/>
              <a:t>tude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19385" y="5022291"/>
            <a:ext cx="6105230" cy="50480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section                                  Les carottages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1808820"/>
            <a:ext cx="6451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2051720" y="3281239"/>
            <a:ext cx="1125125" cy="174105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4031940" y="3113965"/>
            <a:ext cx="1440160" cy="190832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472100" y="3345521"/>
            <a:ext cx="0" cy="167677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création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8" y="1853825"/>
            <a:ext cx="3257550" cy="37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flipV="1">
            <a:off x="951958" y="2933945"/>
            <a:ext cx="1975487" cy="31503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 flipV="1">
            <a:off x="1176983" y="5270386"/>
            <a:ext cx="1975487" cy="31503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33" y="1853825"/>
            <a:ext cx="3229266" cy="37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 flipV="1">
            <a:off x="5677483" y="2438886"/>
            <a:ext cx="1530170" cy="270033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 flipV="1">
            <a:off x="5677483" y="3158967"/>
            <a:ext cx="1530170" cy="315037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8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 communes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97" y="1718810"/>
            <a:ext cx="5120837" cy="409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4679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Cas représentatifs – Carottages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</a:t>
            </a:r>
            <a:r>
              <a:rPr lang="fr-FR" sz="2000" dirty="0" smtClean="0">
                <a:solidFill>
                  <a:schemeClr val="bg1"/>
                </a:solidFill>
              </a:rPr>
              <a:t>études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927993"/>
            <a:ext cx="70548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196625" y="2333038"/>
            <a:ext cx="829044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19385" y="5022291"/>
            <a:ext cx="6105230" cy="50480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Editer                                  Cloner                           Supprimer </a:t>
            </a:r>
          </a:p>
        </p:txBody>
      </p:sp>
      <p:cxnSp>
        <p:nvCxnSpPr>
          <p:cNvPr id="8" name="Connecteur droit avec flèche 7"/>
          <p:cNvCxnSpPr>
            <a:stCxn id="6" idx="4"/>
          </p:cNvCxnSpPr>
          <p:nvPr/>
        </p:nvCxnSpPr>
        <p:spPr>
          <a:xfrm>
            <a:off x="1611147" y="2596869"/>
            <a:ext cx="305558" cy="242542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7" idx="0"/>
          </p:cNvCxnSpPr>
          <p:nvPr/>
        </p:nvCxnSpPr>
        <p:spPr>
          <a:xfrm>
            <a:off x="2186735" y="2464953"/>
            <a:ext cx="2385265" cy="255733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321750" y="2464953"/>
            <a:ext cx="4635515" cy="255733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7974</TotalTime>
  <Words>269</Words>
  <Application>Microsoft Office PowerPoint</Application>
  <PresentationFormat>Affichage à l'écran (4:3)</PresentationFormat>
  <Paragraphs>72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Capitaux</vt:lpstr>
      <vt:lpstr>Présentation PowerPoint</vt:lpstr>
      <vt:lpstr>Le module Etude</vt:lpstr>
      <vt:lpstr>Démarche</vt:lpstr>
      <vt:lpstr>Objectifs</vt:lpstr>
      <vt:lpstr>L’interface</vt:lpstr>
      <vt:lpstr>L’étude</vt:lpstr>
      <vt:lpstr>La création</vt:lpstr>
      <vt:lpstr>Les données communes</vt:lpstr>
      <vt:lpstr>Les Cas représentatifs – Carottages</vt:lpstr>
      <vt:lpstr>Les Cas représentatifs – Carottages</vt:lpstr>
      <vt:lpstr>Les Cas représentatifs – Carottages</vt:lpstr>
      <vt:lpstr>Les Cas représentatifs – Détail</vt:lpstr>
      <vt:lpstr>Les Cas représentatifs – Données</vt:lpstr>
      <vt:lpstr>Les conceptions</vt:lpstr>
      <vt:lpstr>Les conceptions – Recherche</vt:lpstr>
      <vt:lpstr>Les conceptions – Recherche</vt:lpstr>
      <vt:lpstr>Les résultats</vt:lpstr>
      <vt:lpstr>Les résultats – Modélisation</vt:lpstr>
      <vt:lpstr>Les résultats – Synthèse</vt:lpstr>
      <vt:lpstr>Les résultats – Vue Gammes</vt:lpstr>
      <vt:lpstr>Les résultats – Vue Positions Transversales</vt:lpstr>
      <vt:lpstr>Les résultats – Détail</vt:lpstr>
      <vt:lpstr>Les résultats – Editions</vt:lpstr>
      <vt:lpstr>Les résultats – Editions</vt:lpstr>
      <vt:lpstr>Les résultats – Editions</vt:lpstr>
      <vt:lpstr>Les résultats – Editions</vt:lpstr>
      <vt:lpstr>Les résultats – Editions détail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433</cp:revision>
  <dcterms:created xsi:type="dcterms:W3CDTF">2004-03-22T09:00:28Z</dcterms:created>
  <dcterms:modified xsi:type="dcterms:W3CDTF">2021-08-30T15:08:32Z</dcterms:modified>
</cp:coreProperties>
</file>