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9"/>
  </p:notesMasterIdLst>
  <p:handoutMasterIdLst>
    <p:handoutMasterId r:id="rId30"/>
  </p:handoutMasterIdLst>
  <p:sldIdLst>
    <p:sldId id="256" r:id="rId2"/>
    <p:sldId id="391" r:id="rId3"/>
    <p:sldId id="414" r:id="rId4"/>
    <p:sldId id="415" r:id="rId5"/>
    <p:sldId id="416" r:id="rId6"/>
    <p:sldId id="430" r:id="rId7"/>
    <p:sldId id="417" r:id="rId8"/>
    <p:sldId id="433" r:id="rId9"/>
    <p:sldId id="434" r:id="rId10"/>
    <p:sldId id="418" r:id="rId11"/>
    <p:sldId id="435" r:id="rId12"/>
    <p:sldId id="436" r:id="rId13"/>
    <p:sldId id="441" r:id="rId14"/>
    <p:sldId id="419" r:id="rId15"/>
    <p:sldId id="439" r:id="rId16"/>
    <p:sldId id="442" r:id="rId17"/>
    <p:sldId id="440" r:id="rId18"/>
    <p:sldId id="437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43" r:id="rId27"/>
    <p:sldId id="427" r:id="rId28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 varScale="1">
        <p:scale>
          <a:sx n="89" d="100"/>
          <a:sy n="89" d="100"/>
        </p:scale>
        <p:origin x="-1114" y="-62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86" d="100"/>
          <a:sy n="86" d="100"/>
        </p:scale>
        <p:origin x="-1890" y="-84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6662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Modifiez le style des sous-titres du masque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dirty="0" smtClean="0"/>
              <a:t>Modifiez le </a:t>
            </a:r>
            <a:r>
              <a:rPr kumimoji="0" lang="fr-FR" dirty="0" smtClean="0"/>
              <a:t>style du titre</a:t>
            </a:r>
            <a:endParaRPr kumimoji="0" lang="en-US" dirty="0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 baseline="0">
                <a:solidFill>
                  <a:schemeClr val="accent6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7441"/>
            <a:ext cx="9013515" cy="45720"/>
          </a:xfrm>
          <a:prstGeom prst="rect">
            <a:avLst/>
          </a:prstGeom>
          <a:solidFill>
            <a:schemeClr val="accent6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423161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 baseline="0">
                <a:solidFill>
                  <a:schemeClr val="accent6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/>
          <a:lstStyle>
            <a:lvl1pPr algn="l">
              <a:buNone/>
              <a:defRPr sz="4000" b="0" baseline="0">
                <a:solidFill>
                  <a:schemeClr val="accent6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422275"/>
            <a:ext cx="2398660" cy="15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Une solution simple, intuitive, partagée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77" r:id="rId4"/>
    <p:sldLayoutId id="2147484168" r:id="rId5"/>
    <p:sldLayoutId id="2147484171" r:id="rId6"/>
    <p:sldLayoutId id="2147484172" r:id="rId7"/>
    <p:sldLayoutId id="2147484176" r:id="rId8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6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5"/>
        </a:buClr>
        <a:buSzPct val="70000"/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571" y="1268760"/>
            <a:ext cx="594066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fr-FR" sz="3600" b="1" dirty="0" smtClean="0">
                <a:solidFill>
                  <a:schemeClr val="accent6"/>
                </a:solidFill>
              </a:rPr>
              <a:t>OASIS-OKAPI</a:t>
            </a:r>
          </a:p>
          <a:p>
            <a:pPr>
              <a:spcBef>
                <a:spcPts val="600"/>
              </a:spcBef>
            </a:pPr>
            <a:r>
              <a:rPr kumimoji="0" lang="fr-FR" sz="3200" i="1" dirty="0" smtClean="0">
                <a:solidFill>
                  <a:schemeClr val="tx2"/>
                </a:solidFill>
              </a:rPr>
              <a:t>pour la gestion des ouvrages  et des ouvrages d’art</a:t>
            </a:r>
            <a:endParaRPr kumimoji="0" lang="fr-FR" sz="3200" i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17055" y="5949280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Septembre 2019</a:t>
            </a:r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Visites de suivi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Visites de recensement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Une solution simple, intuitive et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462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Récupérer les visites à réaliser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30" y="2258870"/>
            <a:ext cx="63500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1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Réaliser les visites avec la tablette</a:t>
            </a:r>
            <a:endParaRPr lang="fr-FR" dirty="0"/>
          </a:p>
        </p:txBody>
      </p:sp>
      <p:pic>
        <p:nvPicPr>
          <p:cNvPr id="6146" name="Picture 2" descr="C:\Users\Valerie\Documents Valérie\DOCUMENTATIONS LOGICIELS\DOCS OASIS-V7\TUTORIELS\Dématerialiser\Réaliser les visi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78850"/>
            <a:ext cx="63500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7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252889"/>
            <a:ext cx="7920000" cy="49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pic>
        <p:nvPicPr>
          <p:cNvPr id="4098" name="Picture 2" descr="\\MISTRAL\Marketing\Demo OASIS-OKAPI (20190917)\powerpoint\4. Formaliser les visi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5" y="1358770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52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pic>
        <p:nvPicPr>
          <p:cNvPr id="10242" name="Picture 2" descr="\\MISTRAL\Marketing\Demo OASIS-OKAPI (20190917)\powerpoint\10. creer ouvrage sur le terrai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5" y="1230939"/>
            <a:ext cx="792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5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pic>
        <p:nvPicPr>
          <p:cNvPr id="11266" name="Picture 2" descr="\\MISTRAL\Marketing\Demo OASIS-OKAPI (20190917)\powerpoint\11. creer ouvrage sur le terrai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7" y="1249803"/>
            <a:ext cx="792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26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Formaliser les visites</a:t>
            </a:r>
            <a:endParaRPr lang="fr-FR" dirty="0"/>
          </a:p>
        </p:txBody>
      </p:sp>
      <p:pic>
        <p:nvPicPr>
          <p:cNvPr id="12290" name="Picture 2" descr="\\MISTRAL\Marketing\Demo OASIS-OKAPI (20190917)\powerpoint\12. creer ouvrage sur le terrain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178750"/>
            <a:ext cx="792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7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smtClean="0"/>
              <a:t>Formaliser les visites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Transmettre les visites réalisées sur OASIS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35200"/>
            <a:ext cx="6350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403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Capitaliser les photos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Prises sur le terrain avec la tablette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Une solution simple, intuitive et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12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Recenser les ouvrages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À partir des fichiers existants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À partir des saisies directes avec OASIS-WEB et OKAPI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Une solution simple, intuitive et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06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Capitaliser les photos</a:t>
            </a:r>
            <a:endParaRPr lang="fr-FR" dirty="0"/>
          </a:p>
        </p:txBody>
      </p:sp>
      <p:pic>
        <p:nvPicPr>
          <p:cNvPr id="5122" name="Picture 2" descr="\\MISTRAL\Marketing\Demo OASIS-OKAPI (20190917)\powerpoint\5. Capitaliser les pho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58770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Hiérarchiser les ouvrages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Avec la méthode VAQOA2 ou IQOA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Une solution simple, intuitive et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41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Hiérarchiser les ouvrages</a:t>
            </a:r>
            <a:endParaRPr lang="fr-FR" dirty="0"/>
          </a:p>
        </p:txBody>
      </p:sp>
      <p:pic>
        <p:nvPicPr>
          <p:cNvPr id="6146" name="Picture 2" descr="\\MISTRAL\Marketing\Demo OASIS-OKAPI (20190917)\powerpoint\6. Hiérarchiser les ouvr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13765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4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Hiérarchiser les ouvrages</a:t>
            </a:r>
            <a:endParaRPr lang="fr-FR" dirty="0"/>
          </a:p>
        </p:txBody>
      </p:sp>
      <p:pic>
        <p:nvPicPr>
          <p:cNvPr id="7170" name="Picture 2" descr="\\MISTRAL\Marketing\Demo OASIS-OKAPI (20190917)\powerpoint\7. Hiérarchiser les ouvrage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358770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8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de maintenance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Les identifier et les hiérarchiser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Une solution simple, intuitive et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227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2681791" y="6202889"/>
            <a:ext cx="6346930" cy="476250"/>
          </a:xfrm>
        </p:spPr>
        <p:txBody>
          <a:bodyPr/>
          <a:lstStyle/>
          <a:p>
            <a:r>
              <a:rPr lang="fr-FR" dirty="0"/>
              <a:t>Identifier et hiérarchiser les actions de maintenance</a:t>
            </a:r>
          </a:p>
        </p:txBody>
      </p:sp>
      <p:pic>
        <p:nvPicPr>
          <p:cNvPr id="8195" name="Picture 3" descr="C:\Users\Valerie\Documents Valérie\DOCUMENTATIONS LOGICIELS\DOCS OASIS-V7\TUTORIELS\Ecrans Ponts\Désordres_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03775"/>
            <a:ext cx="8280000" cy="46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2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2681791" y="6202889"/>
            <a:ext cx="6346930" cy="476250"/>
          </a:xfrm>
        </p:spPr>
        <p:txBody>
          <a:bodyPr/>
          <a:lstStyle/>
          <a:p>
            <a:r>
              <a:rPr lang="fr-FR" dirty="0"/>
              <a:t>Identifier et hiérarchiser les actions de maintenance</a:t>
            </a:r>
          </a:p>
        </p:txBody>
      </p:sp>
      <p:pic>
        <p:nvPicPr>
          <p:cNvPr id="8194" name="Picture 2" descr="\\MISTRAL\Marketing\Demo OASIS-OKAPI (20190917)\powerpoint\8. Identifier et hiérarchiser les actions de maintenanc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358770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93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2681791" y="6202889"/>
            <a:ext cx="6346930" cy="476250"/>
          </a:xfrm>
        </p:spPr>
        <p:txBody>
          <a:bodyPr/>
          <a:lstStyle/>
          <a:p>
            <a:r>
              <a:rPr lang="fr-FR" dirty="0"/>
              <a:t>Identifier et hiérarchiser les actions de maintenance</a:t>
            </a:r>
          </a:p>
        </p:txBody>
      </p:sp>
      <p:pic>
        <p:nvPicPr>
          <p:cNvPr id="9218" name="Picture 2" descr="\\MISTRAL\Marketing\Demo OASIS-OKAPI (20190917)\powerpoint\9. Identifier et hiérarchiser les actions de maintenanc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13765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4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Recenser les ouvrages</a:t>
            </a:r>
            <a:endParaRPr lang="fr-FR" dirty="0"/>
          </a:p>
        </p:txBody>
      </p:sp>
      <p:pic>
        <p:nvPicPr>
          <p:cNvPr id="1026" name="Picture 2" descr="\\MISTRAL\Marketing\Demo OASIS-OKAPI (20190917)\powerpoint\1. Recenser les ouvr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6" y="1340895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77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Recenser les ouvrages</a:t>
            </a:r>
            <a:endParaRPr lang="fr-FR" dirty="0"/>
          </a:p>
        </p:txBody>
      </p:sp>
      <p:pic>
        <p:nvPicPr>
          <p:cNvPr id="2050" name="Picture 2" descr="\\MISTRAL\Marketing\Demo OASIS-OKAPI (20190917)\powerpoint\2. Recenser les ouvrage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8" y="1444139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70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Décrire les ouvrages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et leurs éléments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Une solution simple, intuitive et partagée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481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/>
              <a:t>Décrire les ouvrages et leurs éléments</a:t>
            </a:r>
            <a:endParaRPr lang="fr-FR" dirty="0"/>
          </a:p>
        </p:txBody>
      </p:sp>
      <p:pic>
        <p:nvPicPr>
          <p:cNvPr id="11266" name="Picture 2" descr="\\MISTRAL\Marketing\Demo OASIS-OKAPI (20190917)\powerpoint\11. creer ouvrage sur le terrai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7" y="1249803"/>
            <a:ext cx="792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52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131841" y="6202889"/>
            <a:ext cx="5896880" cy="476250"/>
          </a:xfrm>
        </p:spPr>
        <p:txBody>
          <a:bodyPr/>
          <a:lstStyle/>
          <a:p>
            <a:r>
              <a:rPr lang="fr-FR" dirty="0" smtClean="0"/>
              <a:t>Décrire les ouvrages et leurs éléments</a:t>
            </a:r>
            <a:endParaRPr lang="fr-FR" dirty="0"/>
          </a:p>
        </p:txBody>
      </p:sp>
      <p:pic>
        <p:nvPicPr>
          <p:cNvPr id="3075" name="Picture 3" descr="C:\Users\Valerie\Documents Valérie\DOCUMENTATIONS LOGICIELS\DOCS OASIS-V7\TUTORIELS\Recensement Ponts\Recensement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266208"/>
            <a:ext cx="792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87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131841" y="6202889"/>
            <a:ext cx="5896880" cy="476250"/>
          </a:xfrm>
        </p:spPr>
        <p:txBody>
          <a:bodyPr/>
          <a:lstStyle/>
          <a:p>
            <a:r>
              <a:rPr lang="fr-FR" dirty="0" smtClean="0"/>
              <a:t>Décrire les ouvrages et leurs éléments</a:t>
            </a:r>
            <a:endParaRPr lang="fr-FR" dirty="0"/>
          </a:p>
        </p:txBody>
      </p:sp>
      <p:pic>
        <p:nvPicPr>
          <p:cNvPr id="14338" name="Picture 2" descr="C:\Users\Valerie\Documents Valérie\DOCUMENTATIONS LOGICIELS\DOCS OASIS-V7\TUTORIELS\Recensement Ponts\Recensement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1252889"/>
            <a:ext cx="792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5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131841" y="6202889"/>
            <a:ext cx="5896880" cy="476250"/>
          </a:xfrm>
        </p:spPr>
        <p:txBody>
          <a:bodyPr/>
          <a:lstStyle/>
          <a:p>
            <a:r>
              <a:rPr lang="fr-FR" dirty="0" smtClean="0"/>
              <a:t>Décrire les ouvrages et leurs éléments</a:t>
            </a:r>
            <a:endParaRPr lang="fr-FR" dirty="0"/>
          </a:p>
        </p:txBody>
      </p:sp>
      <p:pic>
        <p:nvPicPr>
          <p:cNvPr id="3074" name="Picture 2" descr="\\MISTRAL\Marketing\Demo OASIS-OKAPI (20190917)\powerpoint\3. Décrire les ouvrages et identifier leurs element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13765"/>
            <a:ext cx="8460000" cy="47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42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7932</TotalTime>
  <Words>210</Words>
  <Application>Microsoft Office PowerPoint</Application>
  <PresentationFormat>Affichage à l'écran (4:3)</PresentationFormat>
  <Paragraphs>47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Capitaux</vt:lpstr>
      <vt:lpstr>Présentation PowerPoint</vt:lpstr>
      <vt:lpstr>Recenser les ouvrages</vt:lpstr>
      <vt:lpstr>Présentation PowerPoint</vt:lpstr>
      <vt:lpstr>Présentation PowerPoint</vt:lpstr>
      <vt:lpstr>Décrire les ouvrages</vt:lpstr>
      <vt:lpstr>Présentation PowerPoint</vt:lpstr>
      <vt:lpstr>Présentation PowerPoint</vt:lpstr>
      <vt:lpstr>Présentation PowerPoint</vt:lpstr>
      <vt:lpstr>Présentation PowerPoint</vt:lpstr>
      <vt:lpstr>Formaliser les visites</vt:lpstr>
      <vt:lpstr>Récupérer les visites à réaliser</vt:lpstr>
      <vt:lpstr> Réaliser les visites avec la tablette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Transmettre les visites réalisées sur OASIS</vt:lpstr>
      <vt:lpstr>Capitaliser les photos</vt:lpstr>
      <vt:lpstr>Présentation PowerPoint</vt:lpstr>
      <vt:lpstr>Hiérarchiser les ouvrages</vt:lpstr>
      <vt:lpstr>Présentation PowerPoint</vt:lpstr>
      <vt:lpstr>Présentation PowerPoint</vt:lpstr>
      <vt:lpstr>Les actions de maintenance</vt:lpstr>
      <vt:lpstr>Présentation PowerPoint</vt:lpstr>
      <vt:lpstr>Présentation PowerPoint</vt:lpstr>
      <vt:lpstr>Présentation PowerPoint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526</cp:revision>
  <cp:lastPrinted>2017-01-16T08:56:59Z</cp:lastPrinted>
  <dcterms:created xsi:type="dcterms:W3CDTF">2004-03-22T09:00:28Z</dcterms:created>
  <dcterms:modified xsi:type="dcterms:W3CDTF">2019-10-30T15:06:11Z</dcterms:modified>
</cp:coreProperties>
</file>