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407" r:id="rId3"/>
    <p:sldId id="408" r:id="rId4"/>
    <p:sldId id="409" r:id="rId5"/>
    <p:sldId id="402" r:id="rId6"/>
    <p:sldId id="410" r:id="rId7"/>
    <p:sldId id="411" r:id="rId8"/>
    <p:sldId id="416" r:id="rId9"/>
    <p:sldId id="417" r:id="rId10"/>
    <p:sldId id="418" r:id="rId11"/>
    <p:sldId id="401" r:id="rId12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 varScale="1">
        <p:scale>
          <a:sx n="80" d="100"/>
          <a:sy n="80" d="100"/>
        </p:scale>
        <p:origin x="1286" y="58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ambert" userId="073036226e65ac96" providerId="LiveId" clId="{C7B46669-4338-41F8-9E7A-8CF635C71414}"/>
    <pc:docChg chg="custSel delSld modSld modMainMaster">
      <pc:chgData name="Valerie Cambert" userId="073036226e65ac96" providerId="LiveId" clId="{C7B46669-4338-41F8-9E7A-8CF635C71414}" dt="2023-09-11T12:57:05.968" v="178" actId="20577"/>
      <pc:docMkLst>
        <pc:docMk/>
      </pc:docMkLst>
      <pc:sldChg chg="modSp mod">
        <pc:chgData name="Valerie Cambert" userId="073036226e65ac96" providerId="LiveId" clId="{C7B46669-4338-41F8-9E7A-8CF635C71414}" dt="2023-09-11T12:50:37.751" v="140" actId="20577"/>
        <pc:sldMkLst>
          <pc:docMk/>
          <pc:sldMk cId="0" sldId="256"/>
        </pc:sldMkLst>
        <pc:spChg chg="mod">
          <ac:chgData name="Valerie Cambert" userId="073036226e65ac96" providerId="LiveId" clId="{C7B46669-4338-41F8-9E7A-8CF635C71414}" dt="2023-09-11T12:31:31.397" v="133" actId="20577"/>
          <ac:spMkLst>
            <pc:docMk/>
            <pc:sldMk cId="0" sldId="256"/>
            <ac:spMk id="2" creationId="{0FB42E8E-A154-5845-A5E2-B8C89462B9B6}"/>
          </ac:spMkLst>
        </pc:spChg>
        <pc:spChg chg="mod">
          <ac:chgData name="Valerie Cambert" userId="073036226e65ac96" providerId="LiveId" clId="{C7B46669-4338-41F8-9E7A-8CF635C71414}" dt="2023-09-11T12:50:37.751" v="140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Valerie Cambert" userId="073036226e65ac96" providerId="LiveId" clId="{C7B46669-4338-41F8-9E7A-8CF635C71414}" dt="2023-09-11T12:57:05.968" v="178" actId="20577"/>
        <pc:sldMkLst>
          <pc:docMk/>
          <pc:sldMk cId="1485691847" sldId="401"/>
        </pc:sldMkLst>
        <pc:spChg chg="mod">
          <ac:chgData name="Valerie Cambert" userId="073036226e65ac96" providerId="LiveId" clId="{C7B46669-4338-41F8-9E7A-8CF635C71414}" dt="2023-09-11T12:57:05.968" v="178" actId="20577"/>
          <ac:spMkLst>
            <pc:docMk/>
            <pc:sldMk cId="1485691847" sldId="401"/>
            <ac:spMk id="3" creationId="{5B0E6D31-0B4A-1CA1-55B2-FA70F64C4765}"/>
          </ac:spMkLst>
        </pc:spChg>
      </pc:sldChg>
      <pc:sldChg chg="modSp mod">
        <pc:chgData name="Valerie Cambert" userId="073036226e65ac96" providerId="LiveId" clId="{C7B46669-4338-41F8-9E7A-8CF635C71414}" dt="2023-09-11T11:06:46.788" v="109" actId="20577"/>
        <pc:sldMkLst>
          <pc:docMk/>
          <pc:sldMk cId="2132516903" sldId="402"/>
        </pc:sldMkLst>
        <pc:spChg chg="mod">
          <ac:chgData name="Valerie Cambert" userId="073036226e65ac96" providerId="LiveId" clId="{C7B46669-4338-41F8-9E7A-8CF635C71414}" dt="2023-09-11T11:06:46.788" v="109" actId="20577"/>
          <ac:spMkLst>
            <pc:docMk/>
            <pc:sldMk cId="2132516903" sldId="402"/>
            <ac:spMk id="4" creationId="{499DD54B-C639-E8A7-FAFD-006EAB612228}"/>
          </ac:spMkLst>
        </pc:spChg>
      </pc:sldChg>
      <pc:sldChg chg="modSp mod">
        <pc:chgData name="Valerie Cambert" userId="073036226e65ac96" providerId="LiveId" clId="{C7B46669-4338-41F8-9E7A-8CF635C71414}" dt="2023-09-11T11:07:42.578" v="117" actId="20577"/>
        <pc:sldMkLst>
          <pc:docMk/>
          <pc:sldMk cId="4219665722" sldId="410"/>
        </pc:sldMkLst>
        <pc:spChg chg="mod">
          <ac:chgData name="Valerie Cambert" userId="073036226e65ac96" providerId="LiveId" clId="{C7B46669-4338-41F8-9E7A-8CF635C71414}" dt="2023-09-11T11:07:42.578" v="117" actId="20577"/>
          <ac:spMkLst>
            <pc:docMk/>
            <pc:sldMk cId="4219665722" sldId="410"/>
            <ac:spMk id="3" creationId="{5B0E6D31-0B4A-1CA1-55B2-FA70F64C4765}"/>
          </ac:spMkLst>
        </pc:spChg>
      </pc:sldChg>
      <pc:sldChg chg="del">
        <pc:chgData name="Valerie Cambert" userId="073036226e65ac96" providerId="LiveId" clId="{C7B46669-4338-41F8-9E7A-8CF635C71414}" dt="2023-09-11T11:05:58.546" v="87" actId="47"/>
        <pc:sldMkLst>
          <pc:docMk/>
          <pc:sldMk cId="1977814706" sldId="424"/>
        </pc:sldMkLst>
      </pc:sldChg>
      <pc:sldChg chg="del">
        <pc:chgData name="Valerie Cambert" userId="073036226e65ac96" providerId="LiveId" clId="{C7B46669-4338-41F8-9E7A-8CF635C71414}" dt="2023-09-11T11:07:50.648" v="118" actId="47"/>
        <pc:sldMkLst>
          <pc:docMk/>
          <pc:sldMk cId="2559462353" sldId="431"/>
        </pc:sldMkLst>
      </pc:sldChg>
      <pc:sldChg chg="del">
        <pc:chgData name="Valerie Cambert" userId="073036226e65ac96" providerId="LiveId" clId="{C7B46669-4338-41F8-9E7A-8CF635C71414}" dt="2023-09-11T11:05:57.218" v="86" actId="47"/>
        <pc:sldMkLst>
          <pc:docMk/>
          <pc:sldMk cId="2148934962" sldId="433"/>
        </pc:sldMkLst>
      </pc:sldChg>
      <pc:sldChg chg="del">
        <pc:chgData name="Valerie Cambert" userId="073036226e65ac96" providerId="LiveId" clId="{C7B46669-4338-41F8-9E7A-8CF635C71414}" dt="2023-09-11T11:05:55.546" v="85" actId="47"/>
        <pc:sldMkLst>
          <pc:docMk/>
          <pc:sldMk cId="3964983787" sldId="434"/>
        </pc:sldMkLst>
      </pc:sldChg>
      <pc:sldChg chg="del">
        <pc:chgData name="Valerie Cambert" userId="073036226e65ac96" providerId="LiveId" clId="{C7B46669-4338-41F8-9E7A-8CF635C71414}" dt="2023-09-11T11:06:00.557" v="89" actId="47"/>
        <pc:sldMkLst>
          <pc:docMk/>
          <pc:sldMk cId="3759595717" sldId="435"/>
        </pc:sldMkLst>
      </pc:sldChg>
      <pc:sldChg chg="del">
        <pc:chgData name="Valerie Cambert" userId="073036226e65ac96" providerId="LiveId" clId="{C7B46669-4338-41F8-9E7A-8CF635C71414}" dt="2023-09-11T11:05:59.720" v="88" actId="47"/>
        <pc:sldMkLst>
          <pc:docMk/>
          <pc:sldMk cId="1098670659" sldId="436"/>
        </pc:sldMkLst>
      </pc:sldChg>
      <pc:sldChg chg="del">
        <pc:chgData name="Valerie Cambert" userId="073036226e65ac96" providerId="LiveId" clId="{C7B46669-4338-41F8-9E7A-8CF635C71414}" dt="2023-09-11T11:06:01.584" v="90" actId="47"/>
        <pc:sldMkLst>
          <pc:docMk/>
          <pc:sldMk cId="662122016" sldId="437"/>
        </pc:sldMkLst>
      </pc:sldChg>
      <pc:sldChg chg="del">
        <pc:chgData name="Valerie Cambert" userId="073036226e65ac96" providerId="LiveId" clId="{C7B46669-4338-41F8-9E7A-8CF635C71414}" dt="2023-09-11T11:06:07.658" v="96" actId="47"/>
        <pc:sldMkLst>
          <pc:docMk/>
          <pc:sldMk cId="3700721021" sldId="438"/>
        </pc:sldMkLst>
      </pc:sldChg>
      <pc:sldChg chg="del">
        <pc:chgData name="Valerie Cambert" userId="073036226e65ac96" providerId="LiveId" clId="{C7B46669-4338-41F8-9E7A-8CF635C71414}" dt="2023-09-11T11:06:06.707" v="95" actId="47"/>
        <pc:sldMkLst>
          <pc:docMk/>
          <pc:sldMk cId="4261257586" sldId="439"/>
        </pc:sldMkLst>
      </pc:sldChg>
      <pc:sldChg chg="del">
        <pc:chgData name="Valerie Cambert" userId="073036226e65ac96" providerId="LiveId" clId="{C7B46669-4338-41F8-9E7A-8CF635C71414}" dt="2023-09-11T11:06:05.201" v="93" actId="47"/>
        <pc:sldMkLst>
          <pc:docMk/>
          <pc:sldMk cId="1342233253" sldId="440"/>
        </pc:sldMkLst>
      </pc:sldChg>
      <pc:sldChg chg="del">
        <pc:chgData name="Valerie Cambert" userId="073036226e65ac96" providerId="LiveId" clId="{C7B46669-4338-41F8-9E7A-8CF635C71414}" dt="2023-09-11T11:06:06.017" v="94" actId="47"/>
        <pc:sldMkLst>
          <pc:docMk/>
          <pc:sldMk cId="3958077820" sldId="441"/>
        </pc:sldMkLst>
      </pc:sldChg>
      <pc:sldChg chg="del">
        <pc:chgData name="Valerie Cambert" userId="073036226e65ac96" providerId="LiveId" clId="{C7B46669-4338-41F8-9E7A-8CF635C71414}" dt="2023-09-11T11:05:44.642" v="83" actId="47"/>
        <pc:sldMkLst>
          <pc:docMk/>
          <pc:sldMk cId="3027026860" sldId="442"/>
        </pc:sldMkLst>
      </pc:sldChg>
      <pc:sldChg chg="del">
        <pc:chgData name="Valerie Cambert" userId="073036226e65ac96" providerId="LiveId" clId="{C7B46669-4338-41F8-9E7A-8CF635C71414}" dt="2023-09-11T11:06:02.996" v="91" actId="47"/>
        <pc:sldMkLst>
          <pc:docMk/>
          <pc:sldMk cId="1894146495" sldId="443"/>
        </pc:sldMkLst>
      </pc:sldChg>
      <pc:sldChg chg="del">
        <pc:chgData name="Valerie Cambert" userId="073036226e65ac96" providerId="LiveId" clId="{C7B46669-4338-41F8-9E7A-8CF635C71414}" dt="2023-09-11T11:06:10.054" v="98" actId="47"/>
        <pc:sldMkLst>
          <pc:docMk/>
          <pc:sldMk cId="2316134190" sldId="444"/>
        </pc:sldMkLst>
      </pc:sldChg>
      <pc:sldChg chg="del">
        <pc:chgData name="Valerie Cambert" userId="073036226e65ac96" providerId="LiveId" clId="{C7B46669-4338-41F8-9E7A-8CF635C71414}" dt="2023-09-11T11:06:10.743" v="99" actId="47"/>
        <pc:sldMkLst>
          <pc:docMk/>
          <pc:sldMk cId="2675238325" sldId="445"/>
        </pc:sldMkLst>
      </pc:sldChg>
      <pc:sldChg chg="del">
        <pc:chgData name="Valerie Cambert" userId="073036226e65ac96" providerId="LiveId" clId="{C7B46669-4338-41F8-9E7A-8CF635C71414}" dt="2023-09-11T11:06:11.408" v="100" actId="47"/>
        <pc:sldMkLst>
          <pc:docMk/>
          <pc:sldMk cId="357119866" sldId="446"/>
        </pc:sldMkLst>
      </pc:sldChg>
      <pc:sldChg chg="del">
        <pc:chgData name="Valerie Cambert" userId="073036226e65ac96" providerId="LiveId" clId="{C7B46669-4338-41F8-9E7A-8CF635C71414}" dt="2023-09-11T11:05:49.841" v="84" actId="47"/>
        <pc:sldMkLst>
          <pc:docMk/>
          <pc:sldMk cId="1708247961" sldId="448"/>
        </pc:sldMkLst>
      </pc:sldChg>
      <pc:sldChg chg="del">
        <pc:chgData name="Valerie Cambert" userId="073036226e65ac96" providerId="LiveId" clId="{C7B46669-4338-41F8-9E7A-8CF635C71414}" dt="2023-09-11T11:06:03.760" v="92" actId="47"/>
        <pc:sldMkLst>
          <pc:docMk/>
          <pc:sldMk cId="2348536703" sldId="450"/>
        </pc:sldMkLst>
      </pc:sldChg>
      <pc:sldChg chg="del">
        <pc:chgData name="Valerie Cambert" userId="073036226e65ac96" providerId="LiveId" clId="{C7B46669-4338-41F8-9E7A-8CF635C71414}" dt="2023-09-11T11:06:09.376" v="97" actId="47"/>
        <pc:sldMkLst>
          <pc:docMk/>
          <pc:sldMk cId="482504542" sldId="451"/>
        </pc:sldMkLst>
      </pc:sldChg>
      <pc:sldMasterChg chg="modSldLayout">
        <pc:chgData name="Valerie Cambert" userId="073036226e65ac96" providerId="LiveId" clId="{C7B46669-4338-41F8-9E7A-8CF635C71414}" dt="2023-09-11T11:03:57.056" v="6" actId="20577"/>
        <pc:sldMasterMkLst>
          <pc:docMk/>
          <pc:sldMasterMk cId="0" sldId="2147484164"/>
        </pc:sldMasterMkLst>
        <pc:sldLayoutChg chg="modSp mod">
          <pc:chgData name="Valerie Cambert" userId="073036226e65ac96" providerId="LiveId" clId="{C7B46669-4338-41F8-9E7A-8CF635C71414}" dt="2023-09-11T11:03:57.056" v="6" actId="20577"/>
          <pc:sldLayoutMkLst>
            <pc:docMk/>
            <pc:sldMasterMk cId="0" sldId="2147484164"/>
            <pc:sldLayoutMk cId="1213206259" sldId="2147484176"/>
          </pc:sldLayoutMkLst>
          <pc:spChg chg="mod">
            <ac:chgData name="Valerie Cambert" userId="073036226e65ac96" providerId="LiveId" clId="{C7B46669-4338-41F8-9E7A-8CF635C71414}" dt="2023-09-11T11:03:57.056" v="6" actId="20577"/>
            <ac:spMkLst>
              <pc:docMk/>
              <pc:sldMasterMk cId="0" sldId="2147484164"/>
              <pc:sldLayoutMk cId="1213206259" sldId="2147484176"/>
              <ac:spMk id="9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5DACE51-A67E-2856-00AA-19CD8FE7A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55F7231-A09F-944A-5598-D803568DA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7400079-9929-1F3F-3B06-CFA32564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DCDB394-8A81-2476-E595-4F1CB610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EA542-C4F4-F50A-2E55-55692539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065386" y="4995862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40480"/>
            <a:ext cx="6692915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02819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TEAMS </a:t>
            </a:r>
            <a:r>
              <a:rPr kumimoji="0" lang="fr-FR" sz="2000" b="1" dirty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12 septembre 2023 </a:t>
            </a:r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D0883DD-69D2-9FEA-8AFF-D3BC9E4E0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sz="2000"/>
              <a:t>Session 6 – Le nouveau lanceur OASIS pour l'administration</a:t>
            </a:r>
            <a:endParaRPr lang="fr-FR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635" y="1974649"/>
            <a:ext cx="729081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b="1" dirty="0">
                <a:solidFill>
                  <a:schemeClr val="tx2"/>
                </a:solidFill>
              </a:rPr>
              <a:t>OASIS-WEB 2.0 – OKAPI 2.0</a:t>
            </a:r>
          </a:p>
          <a:p>
            <a:pPr>
              <a:spcBef>
                <a:spcPts val="600"/>
              </a:spcBef>
            </a:pPr>
            <a:r>
              <a:rPr kumimoji="0" lang="fr-FR" b="1" dirty="0">
                <a:solidFill>
                  <a:schemeClr val="tx2"/>
                </a:solidFill>
              </a:rPr>
              <a:t>Projet SAAS 2024 – Fonctionnement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B42E8E-A154-5845-A5E2-B8C89462B9B6}"/>
              </a:ext>
            </a:extLst>
          </p:cNvPr>
          <p:cNvSpPr txBox="1"/>
          <p:nvPr/>
        </p:nvSpPr>
        <p:spPr>
          <a:xfrm>
            <a:off x="5836300" y="5096903"/>
            <a:ext cx="2277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2"/>
                </a:solidFill>
              </a:rPr>
              <a:t>ESCOTA – Groupe VINCI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Sécurité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Augmentation de la résistance par rapport aux tentatives d’intrusion.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237407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OASIS-WEB 2.0 et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Mode SAAS</a:t>
            </a:r>
          </a:p>
          <a:p>
            <a:r>
              <a:rPr lang="fr-FR" dirty="0"/>
              <a:t>Passage facilité</a:t>
            </a:r>
          </a:p>
          <a:p>
            <a:r>
              <a:rPr lang="fr-FR" dirty="0"/>
              <a:t>Distribution </a:t>
            </a:r>
            <a:r>
              <a:rPr lang="fr-FR" dirty="0" err="1"/>
              <a:t>Playstore</a:t>
            </a:r>
            <a:r>
              <a:rPr lang="fr-FR" dirty="0"/>
              <a:t> Public</a:t>
            </a:r>
            <a:r>
              <a:rPr lang="fr-FR"/>
              <a:t>/Privé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Passage à la nouvelle version</a:t>
            </a:r>
          </a:p>
        </p:txBody>
      </p:sp>
    </p:spTree>
    <p:extLst>
      <p:ext uri="{BB962C8B-B14F-4D97-AF65-F5344CB8AC3E}">
        <p14:creationId xmlns:p14="http://schemas.microsoft.com/office/powerpoint/2010/main" val="14856918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Ampliation du service OASIS-OKAPI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TWS prend en charge la mise en place des nouvelles versions et ne fait plus appel pour ce faire à votre DSI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14929201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Disponibilité 7 jours sur 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 leur bureau, en télétravail ou dans une autre antenne du Département, les utilisateurs ont toujours accès à la base OASIS et à leurs ouvrages. </a:t>
            </a:r>
          </a:p>
          <a:p>
            <a:r>
              <a:rPr lang="fr-FR" sz="2000" dirty="0"/>
              <a:t>Pas besoin d'intervention de la DSI une fois le service SaaS mis en place.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763332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Administration facilitée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TWS règle plus simplement toutes les demandes de paramétrage et d'administration sur le système OASIS. </a:t>
            </a:r>
          </a:p>
          <a:p>
            <a:r>
              <a:rPr lang="fr-FR" sz="2000" dirty="0"/>
              <a:t>Plus besoin, pour la DSI, de vérifier avec TWS les versions des systèmes et d'échanger des données.</a:t>
            </a:r>
          </a:p>
          <a:p>
            <a:r>
              <a:rPr lang="fr-FR" sz="2000" dirty="0"/>
              <a:t>Pas besoin d'intervention de la DSI une fois le service SaaS mis en place.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2808744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Consultation par défaut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535" y="3068638"/>
            <a:ext cx="8505945" cy="2736626"/>
          </a:xfrm>
        </p:spPr>
        <p:txBody>
          <a:bodyPr>
            <a:normAutofit/>
          </a:bodyPr>
          <a:lstStyle/>
          <a:p>
            <a:r>
              <a:rPr lang="fr-FR" sz="2400" dirty="0"/>
              <a:t>En Saas, les utilisateurs répertoriés dans AZURE-AD sont dirigés vers le module consultation lorsqu’il ne dispose pas d’un login/profil OASIS-OKAPI.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9DD54B-C639-E8A7-FAFD-006EAB612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21325169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Facilitation du dialogue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TWS pouvant accéder aux données, elle n'a plus besoin de demander un accès au serveur du Département afin de comprendre les demandes des utilisateurs.</a:t>
            </a:r>
          </a:p>
          <a:p>
            <a:r>
              <a:rPr lang="fr-FR" sz="2000" dirty="0"/>
              <a:t>Le délai de résolution : instantané en mode SAAS, plusieurs semaines en mode On </a:t>
            </a:r>
            <a:r>
              <a:rPr lang="fr-FR" sz="2000" dirty="0" err="1"/>
              <a:t>Premise</a:t>
            </a:r>
            <a:r>
              <a:rPr lang="fr-FR" sz="2000" dirty="0"/>
              <a:t>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2196657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Sauvegarde des données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 service SaaS inclut un service de sauvegarde des données précisé dans les annexes du contrat SaaS.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698875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Augmentation du suivi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Et pour toutes les raisons précédemment évoquées, pour le SOA cela équivaut à un meilleur suivi et donc à plus de sérénité, alors que la DSI est libérée d'une tâche encombrante.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6918502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Gestion centralisée des accès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Possibilité de mettre en place une gestion centralisée des accès via AZURE-AD.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03820810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</TotalTime>
  <Words>339</Words>
  <Application>Microsoft Office PowerPoint</Application>
  <PresentationFormat>Affichage à l'écran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Ampliation du service OASIS-OKAPI</vt:lpstr>
      <vt:lpstr>Disponibilité 7 jours sur 7</vt:lpstr>
      <vt:lpstr>Administration facilitée</vt:lpstr>
      <vt:lpstr>Mode Consultation par défaut</vt:lpstr>
      <vt:lpstr>Facilitation du dialogue</vt:lpstr>
      <vt:lpstr>Sauvegarde des données</vt:lpstr>
      <vt:lpstr>Augmentation du suivi</vt:lpstr>
      <vt:lpstr>Gestion centralisée des accès</vt:lpstr>
      <vt:lpstr>Sécurité</vt:lpstr>
      <vt:lpstr>OASIS-WEB 2.0 et OKAPI 2.0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591</cp:revision>
  <cp:lastPrinted>2017-01-16T08:56:59Z</cp:lastPrinted>
  <dcterms:created xsi:type="dcterms:W3CDTF">2004-03-22T09:00:28Z</dcterms:created>
  <dcterms:modified xsi:type="dcterms:W3CDTF">2023-09-11T12:57:06Z</dcterms:modified>
</cp:coreProperties>
</file>