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64" r:id="rId1"/>
  </p:sldMasterIdLst>
  <p:notesMasterIdLst>
    <p:notesMasterId r:id="rId24"/>
  </p:notesMasterIdLst>
  <p:handoutMasterIdLst>
    <p:handoutMasterId r:id="rId25"/>
  </p:handoutMasterIdLst>
  <p:sldIdLst>
    <p:sldId id="256" r:id="rId2"/>
    <p:sldId id="407" r:id="rId3"/>
    <p:sldId id="408" r:id="rId4"/>
    <p:sldId id="409" r:id="rId5"/>
    <p:sldId id="424" r:id="rId6"/>
    <p:sldId id="435" r:id="rId7"/>
    <p:sldId id="402" r:id="rId8"/>
    <p:sldId id="430" r:id="rId9"/>
    <p:sldId id="433" r:id="rId10"/>
    <p:sldId id="434" r:id="rId11"/>
    <p:sldId id="428" r:id="rId12"/>
    <p:sldId id="426" r:id="rId13"/>
    <p:sldId id="427" r:id="rId14"/>
    <p:sldId id="432" r:id="rId15"/>
    <p:sldId id="410" r:id="rId16"/>
    <p:sldId id="425" r:id="rId17"/>
    <p:sldId id="431" r:id="rId18"/>
    <p:sldId id="411" r:id="rId19"/>
    <p:sldId id="416" r:id="rId20"/>
    <p:sldId id="417" r:id="rId21"/>
    <p:sldId id="418" r:id="rId22"/>
    <p:sldId id="401" r:id="rId23"/>
  </p:sldIdLst>
  <p:sldSz cx="9144000" cy="6858000" type="screen4x3"/>
  <p:notesSz cx="6797675" cy="9929813"/>
  <p:defaultTextStyle>
    <a:defPPr>
      <a:defRPr lang="fr-FR"/>
    </a:defPPr>
    <a:lvl1pPr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1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9933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95" autoAdjust="0"/>
    <p:restoredTop sz="94643" autoAdjust="0"/>
  </p:normalViewPr>
  <p:slideViewPr>
    <p:cSldViewPr snapToObjects="1">
      <p:cViewPr varScale="1">
        <p:scale>
          <a:sx n="84" d="100"/>
          <a:sy n="84" d="100"/>
        </p:scale>
        <p:origin x="1190" y="72"/>
      </p:cViewPr>
      <p:guideLst>
        <p:guide orient="horz" pos="301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10"/>
    </p:cViewPr>
  </p:sorterViewPr>
  <p:notesViewPr>
    <p:cSldViewPr snapToObjects="1">
      <p:cViewPr varScale="1">
        <p:scale>
          <a:sx n="65" d="100"/>
          <a:sy n="65" d="100"/>
        </p:scale>
        <p:origin x="-3216" y="-86"/>
      </p:cViewPr>
      <p:guideLst>
        <p:guide orient="horz" pos="3128"/>
        <p:guide pos="2142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rie Cambert" userId="073036226e65ac96" providerId="LiveId" clId="{3A05D30C-DD2A-476D-AEE0-AC27DDC615EB}"/>
    <pc:docChg chg="undo custSel addSld modSld sldOrd">
      <pc:chgData name="Valerie Cambert" userId="073036226e65ac96" providerId="LiveId" clId="{3A05D30C-DD2A-476D-AEE0-AC27DDC615EB}" dt="2023-09-05T08:53:44.665" v="273" actId="20577"/>
      <pc:docMkLst>
        <pc:docMk/>
      </pc:docMkLst>
      <pc:sldChg chg="modSp mod">
        <pc:chgData name="Valerie Cambert" userId="073036226e65ac96" providerId="LiveId" clId="{3A05D30C-DD2A-476D-AEE0-AC27DDC615EB}" dt="2023-09-05T07:32:39.022" v="6" actId="20577"/>
        <pc:sldMkLst>
          <pc:docMk/>
          <pc:sldMk cId="0" sldId="256"/>
        </pc:sldMkLst>
        <pc:spChg chg="mod">
          <ac:chgData name="Valerie Cambert" userId="073036226e65ac96" providerId="LiveId" clId="{3A05D30C-DD2A-476D-AEE0-AC27DDC615EB}" dt="2023-09-05T07:32:39.022" v="6" actId="20577"/>
          <ac:spMkLst>
            <pc:docMk/>
            <pc:sldMk cId="0" sldId="256"/>
            <ac:spMk id="4" creationId="{00000000-0000-0000-0000-000000000000}"/>
          </ac:spMkLst>
        </pc:spChg>
      </pc:sldChg>
      <pc:sldChg chg="modSp mod">
        <pc:chgData name="Valerie Cambert" userId="073036226e65ac96" providerId="LiveId" clId="{3A05D30C-DD2A-476D-AEE0-AC27DDC615EB}" dt="2023-09-05T08:43:20.516" v="223" actId="20577"/>
        <pc:sldMkLst>
          <pc:docMk/>
          <pc:sldMk cId="1485691847" sldId="401"/>
        </pc:sldMkLst>
        <pc:spChg chg="mod">
          <ac:chgData name="Valerie Cambert" userId="073036226e65ac96" providerId="LiveId" clId="{3A05D30C-DD2A-476D-AEE0-AC27DDC615EB}" dt="2023-09-05T08:43:20.516" v="223" actId="20577"/>
          <ac:spMkLst>
            <pc:docMk/>
            <pc:sldMk cId="1485691847" sldId="401"/>
            <ac:spMk id="3" creationId="{5B0E6D31-0B4A-1CA1-55B2-FA70F64C4765}"/>
          </ac:spMkLst>
        </pc:spChg>
      </pc:sldChg>
      <pc:sldChg chg="addSp delSp modSp mod ord chgLayout">
        <pc:chgData name="Valerie Cambert" userId="073036226e65ac96" providerId="LiveId" clId="{3A05D30C-DD2A-476D-AEE0-AC27DDC615EB}" dt="2023-09-05T08:38:05.426" v="176"/>
        <pc:sldMkLst>
          <pc:docMk/>
          <pc:sldMk cId="2132516903" sldId="402"/>
        </pc:sldMkLst>
        <pc:spChg chg="mod ord">
          <ac:chgData name="Valerie Cambert" userId="073036226e65ac96" providerId="LiveId" clId="{3A05D30C-DD2A-476D-AEE0-AC27DDC615EB}" dt="2023-09-05T07:46:50.105" v="32" actId="6264"/>
          <ac:spMkLst>
            <pc:docMk/>
            <pc:sldMk cId="2132516903" sldId="402"/>
            <ac:spMk id="2" creationId="{EA4DCFB0-ECAC-F20D-C8A9-6A517A30D924}"/>
          </ac:spMkLst>
        </pc:spChg>
        <pc:spChg chg="mod ord">
          <ac:chgData name="Valerie Cambert" userId="073036226e65ac96" providerId="LiveId" clId="{3A05D30C-DD2A-476D-AEE0-AC27DDC615EB}" dt="2023-09-05T08:16:55.762" v="80" actId="20577"/>
          <ac:spMkLst>
            <pc:docMk/>
            <pc:sldMk cId="2132516903" sldId="402"/>
            <ac:spMk id="3" creationId="{5B0E6D31-0B4A-1CA1-55B2-FA70F64C4765}"/>
          </ac:spMkLst>
        </pc:spChg>
        <pc:spChg chg="mod ord">
          <ac:chgData name="Valerie Cambert" userId="073036226e65ac96" providerId="LiveId" clId="{3A05D30C-DD2A-476D-AEE0-AC27DDC615EB}" dt="2023-09-05T07:46:50.105" v="32" actId="6264"/>
          <ac:spMkLst>
            <pc:docMk/>
            <pc:sldMk cId="2132516903" sldId="402"/>
            <ac:spMk id="4" creationId="{499DD54B-C639-E8A7-FAFD-006EAB612228}"/>
          </ac:spMkLst>
        </pc:spChg>
        <pc:spChg chg="add del mod">
          <ac:chgData name="Valerie Cambert" userId="073036226e65ac96" providerId="LiveId" clId="{3A05D30C-DD2A-476D-AEE0-AC27DDC615EB}" dt="2023-09-05T07:46:50.105" v="32" actId="6264"/>
          <ac:spMkLst>
            <pc:docMk/>
            <pc:sldMk cId="2132516903" sldId="402"/>
            <ac:spMk id="5" creationId="{4D5F8624-17B8-3B83-5346-FF07D52BC9EE}"/>
          </ac:spMkLst>
        </pc:spChg>
        <pc:spChg chg="add del mod">
          <ac:chgData name="Valerie Cambert" userId="073036226e65ac96" providerId="LiveId" clId="{3A05D30C-DD2A-476D-AEE0-AC27DDC615EB}" dt="2023-09-05T07:46:50.105" v="32" actId="6264"/>
          <ac:spMkLst>
            <pc:docMk/>
            <pc:sldMk cId="2132516903" sldId="402"/>
            <ac:spMk id="6" creationId="{8B4C3133-6636-BAA1-66C5-8AB0FAAB43C4}"/>
          </ac:spMkLst>
        </pc:spChg>
        <pc:spChg chg="add del mod">
          <ac:chgData name="Valerie Cambert" userId="073036226e65ac96" providerId="LiveId" clId="{3A05D30C-DD2A-476D-AEE0-AC27DDC615EB}" dt="2023-09-05T07:46:50.105" v="32" actId="6264"/>
          <ac:spMkLst>
            <pc:docMk/>
            <pc:sldMk cId="2132516903" sldId="402"/>
            <ac:spMk id="7" creationId="{45045FB9-FE36-F4DE-7012-C4D6A57CB604}"/>
          </ac:spMkLst>
        </pc:spChg>
      </pc:sldChg>
      <pc:sldChg chg="addSp delSp modSp mod chgLayout">
        <pc:chgData name="Valerie Cambert" userId="073036226e65ac96" providerId="LiveId" clId="{3A05D30C-DD2A-476D-AEE0-AC27DDC615EB}" dt="2023-09-05T08:22:24.496" v="92" actId="27636"/>
        <pc:sldMkLst>
          <pc:docMk/>
          <pc:sldMk cId="476333286" sldId="408"/>
        </pc:sldMkLst>
        <pc:spChg chg="mod ord">
          <ac:chgData name="Valerie Cambert" userId="073036226e65ac96" providerId="LiveId" clId="{3A05D30C-DD2A-476D-AEE0-AC27DDC615EB}" dt="2023-09-05T07:33:12.743" v="8" actId="6264"/>
          <ac:spMkLst>
            <pc:docMk/>
            <pc:sldMk cId="476333286" sldId="408"/>
            <ac:spMk id="2" creationId="{EA4DCFB0-ECAC-F20D-C8A9-6A517A30D924}"/>
          </ac:spMkLst>
        </pc:spChg>
        <pc:spChg chg="mod ord">
          <ac:chgData name="Valerie Cambert" userId="073036226e65ac96" providerId="LiveId" clId="{3A05D30C-DD2A-476D-AEE0-AC27DDC615EB}" dt="2023-09-05T08:22:24.496" v="92" actId="27636"/>
          <ac:spMkLst>
            <pc:docMk/>
            <pc:sldMk cId="476333286" sldId="408"/>
            <ac:spMk id="3" creationId="{5B0E6D31-0B4A-1CA1-55B2-FA70F64C4765}"/>
          </ac:spMkLst>
        </pc:spChg>
        <pc:spChg chg="mod ord">
          <ac:chgData name="Valerie Cambert" userId="073036226e65ac96" providerId="LiveId" clId="{3A05D30C-DD2A-476D-AEE0-AC27DDC615EB}" dt="2023-09-05T07:33:12.743" v="8" actId="6264"/>
          <ac:spMkLst>
            <pc:docMk/>
            <pc:sldMk cId="476333286" sldId="408"/>
            <ac:spMk id="4" creationId="{AED8340C-23E4-51FC-1EB3-87EE17B621F4}"/>
          </ac:spMkLst>
        </pc:spChg>
        <pc:spChg chg="add del mod">
          <ac:chgData name="Valerie Cambert" userId="073036226e65ac96" providerId="LiveId" clId="{3A05D30C-DD2A-476D-AEE0-AC27DDC615EB}" dt="2023-09-05T07:33:12.743" v="8" actId="6264"/>
          <ac:spMkLst>
            <pc:docMk/>
            <pc:sldMk cId="476333286" sldId="408"/>
            <ac:spMk id="5" creationId="{4B05624B-7356-1007-1199-957E4CE58E5E}"/>
          </ac:spMkLst>
        </pc:spChg>
        <pc:spChg chg="add del mod">
          <ac:chgData name="Valerie Cambert" userId="073036226e65ac96" providerId="LiveId" clId="{3A05D30C-DD2A-476D-AEE0-AC27DDC615EB}" dt="2023-09-05T07:33:12.743" v="8" actId="6264"/>
          <ac:spMkLst>
            <pc:docMk/>
            <pc:sldMk cId="476333286" sldId="408"/>
            <ac:spMk id="6" creationId="{AB80E3DF-9FE3-3EBB-94EA-1B663B5FBBB3}"/>
          </ac:spMkLst>
        </pc:spChg>
        <pc:spChg chg="add del mod">
          <ac:chgData name="Valerie Cambert" userId="073036226e65ac96" providerId="LiveId" clId="{3A05D30C-DD2A-476D-AEE0-AC27DDC615EB}" dt="2023-09-05T07:33:12.743" v="8" actId="6264"/>
          <ac:spMkLst>
            <pc:docMk/>
            <pc:sldMk cId="476333286" sldId="408"/>
            <ac:spMk id="7" creationId="{0EA094B1-C753-F1B6-A762-23D101CFF765}"/>
          </ac:spMkLst>
        </pc:spChg>
      </pc:sldChg>
      <pc:sldChg chg="addSp delSp modSp mod chgLayout">
        <pc:chgData name="Valerie Cambert" userId="073036226e65ac96" providerId="LiveId" clId="{3A05D30C-DD2A-476D-AEE0-AC27DDC615EB}" dt="2023-09-05T07:33:42.704" v="13" actId="14100"/>
        <pc:sldMkLst>
          <pc:docMk/>
          <pc:sldMk cId="3280874432" sldId="409"/>
        </pc:sldMkLst>
        <pc:spChg chg="mod ord">
          <ac:chgData name="Valerie Cambert" userId="073036226e65ac96" providerId="LiveId" clId="{3A05D30C-DD2A-476D-AEE0-AC27DDC615EB}" dt="2023-09-05T07:33:36.975" v="11" actId="6264"/>
          <ac:spMkLst>
            <pc:docMk/>
            <pc:sldMk cId="3280874432" sldId="409"/>
            <ac:spMk id="2" creationId="{EA4DCFB0-ECAC-F20D-C8A9-6A517A30D924}"/>
          </ac:spMkLst>
        </pc:spChg>
        <pc:spChg chg="mod ord">
          <ac:chgData name="Valerie Cambert" userId="073036226e65ac96" providerId="LiveId" clId="{3A05D30C-DD2A-476D-AEE0-AC27DDC615EB}" dt="2023-09-05T07:33:42.704" v="13" actId="14100"/>
          <ac:spMkLst>
            <pc:docMk/>
            <pc:sldMk cId="3280874432" sldId="409"/>
            <ac:spMk id="3" creationId="{5B0E6D31-0B4A-1CA1-55B2-FA70F64C4765}"/>
          </ac:spMkLst>
        </pc:spChg>
        <pc:spChg chg="mod ord">
          <ac:chgData name="Valerie Cambert" userId="073036226e65ac96" providerId="LiveId" clId="{3A05D30C-DD2A-476D-AEE0-AC27DDC615EB}" dt="2023-09-05T07:33:36.975" v="11" actId="6264"/>
          <ac:spMkLst>
            <pc:docMk/>
            <pc:sldMk cId="3280874432" sldId="409"/>
            <ac:spMk id="4" creationId="{AED8340C-23E4-51FC-1EB3-87EE17B621F4}"/>
          </ac:spMkLst>
        </pc:spChg>
        <pc:spChg chg="add del mod">
          <ac:chgData name="Valerie Cambert" userId="073036226e65ac96" providerId="LiveId" clId="{3A05D30C-DD2A-476D-AEE0-AC27DDC615EB}" dt="2023-09-05T07:33:36.975" v="11" actId="6264"/>
          <ac:spMkLst>
            <pc:docMk/>
            <pc:sldMk cId="3280874432" sldId="409"/>
            <ac:spMk id="5" creationId="{78291116-9217-6D6D-66DB-9FCB54EA82F4}"/>
          </ac:spMkLst>
        </pc:spChg>
        <pc:spChg chg="add del mod">
          <ac:chgData name="Valerie Cambert" userId="073036226e65ac96" providerId="LiveId" clId="{3A05D30C-DD2A-476D-AEE0-AC27DDC615EB}" dt="2023-09-05T07:33:36.975" v="11" actId="6264"/>
          <ac:spMkLst>
            <pc:docMk/>
            <pc:sldMk cId="3280874432" sldId="409"/>
            <ac:spMk id="6" creationId="{75D0FED6-08DE-4797-EA22-9E5FA1789F61}"/>
          </ac:spMkLst>
        </pc:spChg>
        <pc:spChg chg="add del mod">
          <ac:chgData name="Valerie Cambert" userId="073036226e65ac96" providerId="LiveId" clId="{3A05D30C-DD2A-476D-AEE0-AC27DDC615EB}" dt="2023-09-05T07:33:36.975" v="11" actId="6264"/>
          <ac:spMkLst>
            <pc:docMk/>
            <pc:sldMk cId="3280874432" sldId="409"/>
            <ac:spMk id="7" creationId="{179C29C2-3DDC-DF61-858E-358DA752918A}"/>
          </ac:spMkLst>
        </pc:spChg>
      </pc:sldChg>
      <pc:sldChg chg="addSp delSp modSp mod chgLayout">
        <pc:chgData name="Valerie Cambert" userId="073036226e65ac96" providerId="LiveId" clId="{3A05D30C-DD2A-476D-AEE0-AC27DDC615EB}" dt="2023-09-05T07:55:06.369" v="58" actId="6264"/>
        <pc:sldMkLst>
          <pc:docMk/>
          <pc:sldMk cId="4219665722" sldId="410"/>
        </pc:sldMkLst>
        <pc:spChg chg="mod ord">
          <ac:chgData name="Valerie Cambert" userId="073036226e65ac96" providerId="LiveId" clId="{3A05D30C-DD2A-476D-AEE0-AC27DDC615EB}" dt="2023-09-05T07:55:06.369" v="58" actId="6264"/>
          <ac:spMkLst>
            <pc:docMk/>
            <pc:sldMk cId="4219665722" sldId="410"/>
            <ac:spMk id="2" creationId="{EA4DCFB0-ECAC-F20D-C8A9-6A517A30D924}"/>
          </ac:spMkLst>
        </pc:spChg>
        <pc:spChg chg="mod ord">
          <ac:chgData name="Valerie Cambert" userId="073036226e65ac96" providerId="LiveId" clId="{3A05D30C-DD2A-476D-AEE0-AC27DDC615EB}" dt="2023-09-05T07:55:06.369" v="58" actId="6264"/>
          <ac:spMkLst>
            <pc:docMk/>
            <pc:sldMk cId="4219665722" sldId="410"/>
            <ac:spMk id="3" creationId="{5B0E6D31-0B4A-1CA1-55B2-FA70F64C4765}"/>
          </ac:spMkLst>
        </pc:spChg>
        <pc:spChg chg="mod ord">
          <ac:chgData name="Valerie Cambert" userId="073036226e65ac96" providerId="LiveId" clId="{3A05D30C-DD2A-476D-AEE0-AC27DDC615EB}" dt="2023-09-05T07:55:06.369" v="58" actId="6264"/>
          <ac:spMkLst>
            <pc:docMk/>
            <pc:sldMk cId="4219665722" sldId="410"/>
            <ac:spMk id="4" creationId="{AED8340C-23E4-51FC-1EB3-87EE17B621F4}"/>
          </ac:spMkLst>
        </pc:spChg>
        <pc:spChg chg="add del mod">
          <ac:chgData name="Valerie Cambert" userId="073036226e65ac96" providerId="LiveId" clId="{3A05D30C-DD2A-476D-AEE0-AC27DDC615EB}" dt="2023-09-05T07:55:06.369" v="58" actId="6264"/>
          <ac:spMkLst>
            <pc:docMk/>
            <pc:sldMk cId="4219665722" sldId="410"/>
            <ac:spMk id="5" creationId="{08D7401C-3411-9A85-D349-5192B5F25C6D}"/>
          </ac:spMkLst>
        </pc:spChg>
        <pc:spChg chg="add del mod">
          <ac:chgData name="Valerie Cambert" userId="073036226e65ac96" providerId="LiveId" clId="{3A05D30C-DD2A-476D-AEE0-AC27DDC615EB}" dt="2023-09-05T07:55:06.369" v="58" actId="6264"/>
          <ac:spMkLst>
            <pc:docMk/>
            <pc:sldMk cId="4219665722" sldId="410"/>
            <ac:spMk id="6" creationId="{38892E95-29E5-A287-648B-64739FBD2FE8}"/>
          </ac:spMkLst>
        </pc:spChg>
        <pc:spChg chg="add del mod">
          <ac:chgData name="Valerie Cambert" userId="073036226e65ac96" providerId="LiveId" clId="{3A05D30C-DD2A-476D-AEE0-AC27DDC615EB}" dt="2023-09-05T07:55:06.369" v="58" actId="6264"/>
          <ac:spMkLst>
            <pc:docMk/>
            <pc:sldMk cId="4219665722" sldId="410"/>
            <ac:spMk id="7" creationId="{706F0A03-E242-227D-26C9-E5E96FD74913}"/>
          </ac:spMkLst>
        </pc:spChg>
      </pc:sldChg>
      <pc:sldChg chg="addSp delSp modSp mod chgLayout">
        <pc:chgData name="Valerie Cambert" userId="073036226e65ac96" providerId="LiveId" clId="{3A05D30C-DD2A-476D-AEE0-AC27DDC615EB}" dt="2023-09-05T07:55:43.909" v="68" actId="14100"/>
        <pc:sldMkLst>
          <pc:docMk/>
          <pc:sldMk cId="698875143" sldId="411"/>
        </pc:sldMkLst>
        <pc:spChg chg="mod ord">
          <ac:chgData name="Valerie Cambert" userId="073036226e65ac96" providerId="LiveId" clId="{3A05D30C-DD2A-476D-AEE0-AC27DDC615EB}" dt="2023-09-05T07:55:38.214" v="67" actId="6264"/>
          <ac:spMkLst>
            <pc:docMk/>
            <pc:sldMk cId="698875143" sldId="411"/>
            <ac:spMk id="2" creationId="{EA4DCFB0-ECAC-F20D-C8A9-6A517A30D924}"/>
          </ac:spMkLst>
        </pc:spChg>
        <pc:spChg chg="mod ord">
          <ac:chgData name="Valerie Cambert" userId="073036226e65ac96" providerId="LiveId" clId="{3A05D30C-DD2A-476D-AEE0-AC27DDC615EB}" dt="2023-09-05T07:55:43.909" v="68" actId="14100"/>
          <ac:spMkLst>
            <pc:docMk/>
            <pc:sldMk cId="698875143" sldId="411"/>
            <ac:spMk id="3" creationId="{5B0E6D31-0B4A-1CA1-55B2-FA70F64C4765}"/>
          </ac:spMkLst>
        </pc:spChg>
        <pc:spChg chg="mod ord">
          <ac:chgData name="Valerie Cambert" userId="073036226e65ac96" providerId="LiveId" clId="{3A05D30C-DD2A-476D-AEE0-AC27DDC615EB}" dt="2023-09-05T07:55:38.214" v="67" actId="6264"/>
          <ac:spMkLst>
            <pc:docMk/>
            <pc:sldMk cId="698875143" sldId="411"/>
            <ac:spMk id="4" creationId="{AED8340C-23E4-51FC-1EB3-87EE17B621F4}"/>
          </ac:spMkLst>
        </pc:spChg>
        <pc:spChg chg="add del mod">
          <ac:chgData name="Valerie Cambert" userId="073036226e65ac96" providerId="LiveId" clId="{3A05D30C-DD2A-476D-AEE0-AC27DDC615EB}" dt="2023-09-05T07:55:38.214" v="67" actId="6264"/>
          <ac:spMkLst>
            <pc:docMk/>
            <pc:sldMk cId="698875143" sldId="411"/>
            <ac:spMk id="5" creationId="{FE4162B6-9114-334B-E76A-E386839ECE15}"/>
          </ac:spMkLst>
        </pc:spChg>
        <pc:spChg chg="add del mod">
          <ac:chgData name="Valerie Cambert" userId="073036226e65ac96" providerId="LiveId" clId="{3A05D30C-DD2A-476D-AEE0-AC27DDC615EB}" dt="2023-09-05T07:55:38.214" v="67" actId="6264"/>
          <ac:spMkLst>
            <pc:docMk/>
            <pc:sldMk cId="698875143" sldId="411"/>
            <ac:spMk id="6" creationId="{0AA7DDAA-896C-802C-C9F0-9B5EAAA1BB55}"/>
          </ac:spMkLst>
        </pc:spChg>
        <pc:spChg chg="add del mod">
          <ac:chgData name="Valerie Cambert" userId="073036226e65ac96" providerId="LiveId" clId="{3A05D30C-DD2A-476D-AEE0-AC27DDC615EB}" dt="2023-09-05T07:55:38.214" v="67" actId="6264"/>
          <ac:spMkLst>
            <pc:docMk/>
            <pc:sldMk cId="698875143" sldId="411"/>
            <ac:spMk id="7" creationId="{5E1EA453-715C-8CFC-7D79-E50CCDD86C22}"/>
          </ac:spMkLst>
        </pc:spChg>
      </pc:sldChg>
      <pc:sldChg chg="addSp delSp modSp mod chgLayout">
        <pc:chgData name="Valerie Cambert" userId="073036226e65ac96" providerId="LiveId" clId="{3A05D30C-DD2A-476D-AEE0-AC27DDC615EB}" dt="2023-09-05T08:19:16.330" v="90" actId="14100"/>
        <pc:sldMkLst>
          <pc:docMk/>
          <pc:sldMk cId="3691850200" sldId="416"/>
        </pc:sldMkLst>
        <pc:spChg chg="mod ord">
          <ac:chgData name="Valerie Cambert" userId="073036226e65ac96" providerId="LiveId" clId="{3A05D30C-DD2A-476D-AEE0-AC27DDC615EB}" dt="2023-09-05T07:55:48.626" v="69" actId="6264"/>
          <ac:spMkLst>
            <pc:docMk/>
            <pc:sldMk cId="3691850200" sldId="416"/>
            <ac:spMk id="2" creationId="{EA4DCFB0-ECAC-F20D-C8A9-6A517A30D924}"/>
          </ac:spMkLst>
        </pc:spChg>
        <pc:spChg chg="mod ord">
          <ac:chgData name="Valerie Cambert" userId="073036226e65ac96" providerId="LiveId" clId="{3A05D30C-DD2A-476D-AEE0-AC27DDC615EB}" dt="2023-09-05T08:19:16.330" v="90" actId="14100"/>
          <ac:spMkLst>
            <pc:docMk/>
            <pc:sldMk cId="3691850200" sldId="416"/>
            <ac:spMk id="3" creationId="{5B0E6D31-0B4A-1CA1-55B2-FA70F64C4765}"/>
          </ac:spMkLst>
        </pc:spChg>
        <pc:spChg chg="mod ord">
          <ac:chgData name="Valerie Cambert" userId="073036226e65ac96" providerId="LiveId" clId="{3A05D30C-DD2A-476D-AEE0-AC27DDC615EB}" dt="2023-09-05T07:55:48.626" v="69" actId="6264"/>
          <ac:spMkLst>
            <pc:docMk/>
            <pc:sldMk cId="3691850200" sldId="416"/>
            <ac:spMk id="4" creationId="{AED8340C-23E4-51FC-1EB3-87EE17B621F4}"/>
          </ac:spMkLst>
        </pc:spChg>
        <pc:spChg chg="add del mod">
          <ac:chgData name="Valerie Cambert" userId="073036226e65ac96" providerId="LiveId" clId="{3A05D30C-DD2A-476D-AEE0-AC27DDC615EB}" dt="2023-09-05T07:55:48.626" v="69" actId="6264"/>
          <ac:spMkLst>
            <pc:docMk/>
            <pc:sldMk cId="3691850200" sldId="416"/>
            <ac:spMk id="5" creationId="{9911D1F8-B35A-5DE0-BFFD-1D1209C7F183}"/>
          </ac:spMkLst>
        </pc:spChg>
        <pc:spChg chg="add del mod">
          <ac:chgData name="Valerie Cambert" userId="073036226e65ac96" providerId="LiveId" clId="{3A05D30C-DD2A-476D-AEE0-AC27DDC615EB}" dt="2023-09-05T07:55:48.626" v="69" actId="6264"/>
          <ac:spMkLst>
            <pc:docMk/>
            <pc:sldMk cId="3691850200" sldId="416"/>
            <ac:spMk id="6" creationId="{CBEB8B70-FAD1-CCF7-2C68-03D1061F5353}"/>
          </ac:spMkLst>
        </pc:spChg>
        <pc:spChg chg="add del mod">
          <ac:chgData name="Valerie Cambert" userId="073036226e65ac96" providerId="LiveId" clId="{3A05D30C-DD2A-476D-AEE0-AC27DDC615EB}" dt="2023-09-05T07:55:48.626" v="69" actId="6264"/>
          <ac:spMkLst>
            <pc:docMk/>
            <pc:sldMk cId="3691850200" sldId="416"/>
            <ac:spMk id="7" creationId="{3D0B5531-0508-0BBA-5B7B-0860DFFC4073}"/>
          </ac:spMkLst>
        </pc:spChg>
      </pc:sldChg>
      <pc:sldChg chg="addSp delSp modSp mod chgLayout">
        <pc:chgData name="Valerie Cambert" userId="073036226e65ac96" providerId="LiveId" clId="{3A05D30C-DD2A-476D-AEE0-AC27DDC615EB}" dt="2023-09-05T07:56:01.459" v="72" actId="6264"/>
        <pc:sldMkLst>
          <pc:docMk/>
          <pc:sldMk cId="3038208100" sldId="417"/>
        </pc:sldMkLst>
        <pc:spChg chg="mod ord">
          <ac:chgData name="Valerie Cambert" userId="073036226e65ac96" providerId="LiveId" clId="{3A05D30C-DD2A-476D-AEE0-AC27DDC615EB}" dt="2023-09-05T07:56:01.459" v="72" actId="6264"/>
          <ac:spMkLst>
            <pc:docMk/>
            <pc:sldMk cId="3038208100" sldId="417"/>
            <ac:spMk id="2" creationId="{EA4DCFB0-ECAC-F20D-C8A9-6A517A30D924}"/>
          </ac:spMkLst>
        </pc:spChg>
        <pc:spChg chg="mod ord">
          <ac:chgData name="Valerie Cambert" userId="073036226e65ac96" providerId="LiveId" clId="{3A05D30C-DD2A-476D-AEE0-AC27DDC615EB}" dt="2023-09-05T07:56:01.459" v="72" actId="6264"/>
          <ac:spMkLst>
            <pc:docMk/>
            <pc:sldMk cId="3038208100" sldId="417"/>
            <ac:spMk id="3" creationId="{5B0E6D31-0B4A-1CA1-55B2-FA70F64C4765}"/>
          </ac:spMkLst>
        </pc:spChg>
        <pc:spChg chg="mod ord">
          <ac:chgData name="Valerie Cambert" userId="073036226e65ac96" providerId="LiveId" clId="{3A05D30C-DD2A-476D-AEE0-AC27DDC615EB}" dt="2023-09-05T07:56:01.459" v="72" actId="6264"/>
          <ac:spMkLst>
            <pc:docMk/>
            <pc:sldMk cId="3038208100" sldId="417"/>
            <ac:spMk id="4" creationId="{AED8340C-23E4-51FC-1EB3-87EE17B621F4}"/>
          </ac:spMkLst>
        </pc:spChg>
        <pc:spChg chg="add del mod">
          <ac:chgData name="Valerie Cambert" userId="073036226e65ac96" providerId="LiveId" clId="{3A05D30C-DD2A-476D-AEE0-AC27DDC615EB}" dt="2023-09-05T07:56:01.459" v="72" actId="6264"/>
          <ac:spMkLst>
            <pc:docMk/>
            <pc:sldMk cId="3038208100" sldId="417"/>
            <ac:spMk id="5" creationId="{F1774B28-D0D1-7478-4A7E-C3EEF2071C4F}"/>
          </ac:spMkLst>
        </pc:spChg>
        <pc:spChg chg="add del mod">
          <ac:chgData name="Valerie Cambert" userId="073036226e65ac96" providerId="LiveId" clId="{3A05D30C-DD2A-476D-AEE0-AC27DDC615EB}" dt="2023-09-05T07:56:01.459" v="72" actId="6264"/>
          <ac:spMkLst>
            <pc:docMk/>
            <pc:sldMk cId="3038208100" sldId="417"/>
            <ac:spMk id="6" creationId="{09AE2C60-D648-E8D2-2D38-B909CE7D7018}"/>
          </ac:spMkLst>
        </pc:spChg>
        <pc:spChg chg="add del mod">
          <ac:chgData name="Valerie Cambert" userId="073036226e65ac96" providerId="LiveId" clId="{3A05D30C-DD2A-476D-AEE0-AC27DDC615EB}" dt="2023-09-05T07:56:01.459" v="72" actId="6264"/>
          <ac:spMkLst>
            <pc:docMk/>
            <pc:sldMk cId="3038208100" sldId="417"/>
            <ac:spMk id="7" creationId="{45DAA310-C60E-00B3-3355-50B0396E64DD}"/>
          </ac:spMkLst>
        </pc:spChg>
      </pc:sldChg>
      <pc:sldChg chg="addSp delSp modSp mod chgLayout">
        <pc:chgData name="Valerie Cambert" userId="073036226e65ac96" providerId="LiveId" clId="{3A05D30C-DD2A-476D-AEE0-AC27DDC615EB}" dt="2023-09-05T07:56:05.686" v="73" actId="6264"/>
        <pc:sldMkLst>
          <pc:docMk/>
          <pc:sldMk cId="42374072" sldId="418"/>
        </pc:sldMkLst>
        <pc:spChg chg="mod ord">
          <ac:chgData name="Valerie Cambert" userId="073036226e65ac96" providerId="LiveId" clId="{3A05D30C-DD2A-476D-AEE0-AC27DDC615EB}" dt="2023-09-05T07:56:05.686" v="73" actId="6264"/>
          <ac:spMkLst>
            <pc:docMk/>
            <pc:sldMk cId="42374072" sldId="418"/>
            <ac:spMk id="2" creationId="{EA4DCFB0-ECAC-F20D-C8A9-6A517A30D924}"/>
          </ac:spMkLst>
        </pc:spChg>
        <pc:spChg chg="mod ord">
          <ac:chgData name="Valerie Cambert" userId="073036226e65ac96" providerId="LiveId" clId="{3A05D30C-DD2A-476D-AEE0-AC27DDC615EB}" dt="2023-09-05T07:56:05.686" v="73" actId="6264"/>
          <ac:spMkLst>
            <pc:docMk/>
            <pc:sldMk cId="42374072" sldId="418"/>
            <ac:spMk id="3" creationId="{5B0E6D31-0B4A-1CA1-55B2-FA70F64C4765}"/>
          </ac:spMkLst>
        </pc:spChg>
        <pc:spChg chg="mod ord">
          <ac:chgData name="Valerie Cambert" userId="073036226e65ac96" providerId="LiveId" clId="{3A05D30C-DD2A-476D-AEE0-AC27DDC615EB}" dt="2023-09-05T07:56:05.686" v="73" actId="6264"/>
          <ac:spMkLst>
            <pc:docMk/>
            <pc:sldMk cId="42374072" sldId="418"/>
            <ac:spMk id="4" creationId="{AED8340C-23E4-51FC-1EB3-87EE17B621F4}"/>
          </ac:spMkLst>
        </pc:spChg>
        <pc:spChg chg="add del mod">
          <ac:chgData name="Valerie Cambert" userId="073036226e65ac96" providerId="LiveId" clId="{3A05D30C-DD2A-476D-AEE0-AC27DDC615EB}" dt="2023-09-05T07:56:05.686" v="73" actId="6264"/>
          <ac:spMkLst>
            <pc:docMk/>
            <pc:sldMk cId="42374072" sldId="418"/>
            <ac:spMk id="5" creationId="{90AECB85-8FD6-590E-BFD4-0AA9EF032712}"/>
          </ac:spMkLst>
        </pc:spChg>
        <pc:spChg chg="add del mod">
          <ac:chgData name="Valerie Cambert" userId="073036226e65ac96" providerId="LiveId" clId="{3A05D30C-DD2A-476D-AEE0-AC27DDC615EB}" dt="2023-09-05T07:56:05.686" v="73" actId="6264"/>
          <ac:spMkLst>
            <pc:docMk/>
            <pc:sldMk cId="42374072" sldId="418"/>
            <ac:spMk id="6" creationId="{2538A45C-C1F7-CEE2-EC7D-3C735F487A4C}"/>
          </ac:spMkLst>
        </pc:spChg>
        <pc:spChg chg="add del mod">
          <ac:chgData name="Valerie Cambert" userId="073036226e65ac96" providerId="LiveId" clId="{3A05D30C-DD2A-476D-AEE0-AC27DDC615EB}" dt="2023-09-05T07:56:05.686" v="73" actId="6264"/>
          <ac:spMkLst>
            <pc:docMk/>
            <pc:sldMk cId="42374072" sldId="418"/>
            <ac:spMk id="7" creationId="{32396ECF-C1A0-0C08-55E9-148E9EE32F67}"/>
          </ac:spMkLst>
        </pc:spChg>
      </pc:sldChg>
      <pc:sldChg chg="addSp delSp modSp mod chgLayout">
        <pc:chgData name="Valerie Cambert" userId="073036226e65ac96" providerId="LiveId" clId="{3A05D30C-DD2A-476D-AEE0-AC27DDC615EB}" dt="2023-09-05T07:46:04.001" v="26" actId="1076"/>
        <pc:sldMkLst>
          <pc:docMk/>
          <pc:sldMk cId="1977814706" sldId="424"/>
        </pc:sldMkLst>
        <pc:spChg chg="mod ord">
          <ac:chgData name="Valerie Cambert" userId="073036226e65ac96" providerId="LiveId" clId="{3A05D30C-DD2A-476D-AEE0-AC27DDC615EB}" dt="2023-09-05T07:45:51.446" v="24" actId="27636"/>
          <ac:spMkLst>
            <pc:docMk/>
            <pc:sldMk cId="1977814706" sldId="424"/>
            <ac:spMk id="2" creationId="{EA4DCFB0-ECAC-F20D-C8A9-6A517A30D924}"/>
          </ac:spMkLst>
        </pc:spChg>
        <pc:spChg chg="mod ord">
          <ac:chgData name="Valerie Cambert" userId="073036226e65ac96" providerId="LiveId" clId="{3A05D30C-DD2A-476D-AEE0-AC27DDC615EB}" dt="2023-09-05T07:45:51.445" v="23" actId="6264"/>
          <ac:spMkLst>
            <pc:docMk/>
            <pc:sldMk cId="1977814706" sldId="424"/>
            <ac:spMk id="5" creationId="{4CC5F98A-147A-55C2-9D36-03866C87824A}"/>
          </ac:spMkLst>
        </pc:spChg>
        <pc:spChg chg="add del mod">
          <ac:chgData name="Valerie Cambert" userId="073036226e65ac96" providerId="LiveId" clId="{3A05D30C-DD2A-476D-AEE0-AC27DDC615EB}" dt="2023-09-05T07:45:51.445" v="23" actId="6264"/>
          <ac:spMkLst>
            <pc:docMk/>
            <pc:sldMk cId="1977814706" sldId="424"/>
            <ac:spMk id="8" creationId="{0D16E206-0566-BFF0-8FB8-331E9B1D7C2D}"/>
          </ac:spMkLst>
        </pc:spChg>
        <pc:spChg chg="add del mod">
          <ac:chgData name="Valerie Cambert" userId="073036226e65ac96" providerId="LiveId" clId="{3A05D30C-DD2A-476D-AEE0-AC27DDC615EB}" dt="2023-09-05T07:45:51.445" v="23" actId="6264"/>
          <ac:spMkLst>
            <pc:docMk/>
            <pc:sldMk cId="1977814706" sldId="424"/>
            <ac:spMk id="9" creationId="{6DC865B9-F330-7CA4-54ED-5E30E84822F2}"/>
          </ac:spMkLst>
        </pc:spChg>
        <pc:picChg chg="mod">
          <ac:chgData name="Valerie Cambert" userId="073036226e65ac96" providerId="LiveId" clId="{3A05D30C-DD2A-476D-AEE0-AC27DDC615EB}" dt="2023-09-05T07:34:28.145" v="21" actId="1076"/>
          <ac:picMkLst>
            <pc:docMk/>
            <pc:sldMk cId="1977814706" sldId="424"/>
            <ac:picMk id="3" creationId="{C046768C-0ECD-0659-02AA-74D17A15064B}"/>
          </ac:picMkLst>
        </pc:picChg>
        <pc:picChg chg="mod">
          <ac:chgData name="Valerie Cambert" userId="073036226e65ac96" providerId="LiveId" clId="{3A05D30C-DD2A-476D-AEE0-AC27DDC615EB}" dt="2023-09-05T07:34:23.389" v="19" actId="1076"/>
          <ac:picMkLst>
            <pc:docMk/>
            <pc:sldMk cId="1977814706" sldId="424"/>
            <ac:picMk id="4" creationId="{455D2444-2444-29A6-F51B-9E3CBC247BCB}"/>
          </ac:picMkLst>
        </pc:picChg>
        <pc:picChg chg="mod">
          <ac:chgData name="Valerie Cambert" userId="073036226e65ac96" providerId="LiveId" clId="{3A05D30C-DD2A-476D-AEE0-AC27DDC615EB}" dt="2023-09-05T07:34:21.972" v="18" actId="1076"/>
          <ac:picMkLst>
            <pc:docMk/>
            <pc:sldMk cId="1977814706" sldId="424"/>
            <ac:picMk id="6" creationId="{E1A1D6B4-CA65-73A7-1883-075A07A1F0FB}"/>
          </ac:picMkLst>
        </pc:picChg>
        <pc:picChg chg="mod">
          <ac:chgData name="Valerie Cambert" userId="073036226e65ac96" providerId="LiveId" clId="{3A05D30C-DD2A-476D-AEE0-AC27DDC615EB}" dt="2023-09-05T07:46:04.001" v="26" actId="1076"/>
          <ac:picMkLst>
            <pc:docMk/>
            <pc:sldMk cId="1977814706" sldId="424"/>
            <ac:picMk id="7" creationId="{AC7102A1-E727-CF46-000F-C2CBB4046923}"/>
          </ac:picMkLst>
        </pc:picChg>
      </pc:sldChg>
      <pc:sldChg chg="modSp mod chgLayout">
        <pc:chgData name="Valerie Cambert" userId="073036226e65ac96" providerId="LiveId" clId="{3A05D30C-DD2A-476D-AEE0-AC27DDC615EB}" dt="2023-09-05T07:55:28.780" v="65" actId="1076"/>
        <pc:sldMkLst>
          <pc:docMk/>
          <pc:sldMk cId="3741087126" sldId="425"/>
        </pc:sldMkLst>
        <pc:spChg chg="mod ord">
          <ac:chgData name="Valerie Cambert" userId="073036226e65ac96" providerId="LiveId" clId="{3A05D30C-DD2A-476D-AEE0-AC27DDC615EB}" dt="2023-09-05T07:55:14.334" v="59" actId="700"/>
          <ac:spMkLst>
            <pc:docMk/>
            <pc:sldMk cId="3741087126" sldId="425"/>
            <ac:spMk id="2" creationId="{EA4DCFB0-ECAC-F20D-C8A9-6A517A30D924}"/>
          </ac:spMkLst>
        </pc:spChg>
        <pc:spChg chg="mod ord">
          <ac:chgData name="Valerie Cambert" userId="073036226e65ac96" providerId="LiveId" clId="{3A05D30C-DD2A-476D-AEE0-AC27DDC615EB}" dt="2023-09-05T07:55:14.334" v="59" actId="700"/>
          <ac:spMkLst>
            <pc:docMk/>
            <pc:sldMk cId="3741087126" sldId="425"/>
            <ac:spMk id="4" creationId="{AED8340C-23E4-51FC-1EB3-87EE17B621F4}"/>
          </ac:spMkLst>
        </pc:spChg>
        <pc:picChg chg="mod">
          <ac:chgData name="Valerie Cambert" userId="073036226e65ac96" providerId="LiveId" clId="{3A05D30C-DD2A-476D-AEE0-AC27DDC615EB}" dt="2023-09-05T07:55:28.780" v="65" actId="1076"/>
          <ac:picMkLst>
            <pc:docMk/>
            <pc:sldMk cId="3741087126" sldId="425"/>
            <ac:picMk id="6" creationId="{8FE4D552-0EBD-8943-AAF9-8B83551B3B07}"/>
          </ac:picMkLst>
        </pc:picChg>
      </pc:sldChg>
      <pc:sldChg chg="addSp delSp modSp mod chgLayout">
        <pc:chgData name="Valerie Cambert" userId="073036226e65ac96" providerId="LiveId" clId="{3A05D30C-DD2A-476D-AEE0-AC27DDC615EB}" dt="2023-09-05T07:48:08.389" v="40" actId="1076"/>
        <pc:sldMkLst>
          <pc:docMk/>
          <pc:sldMk cId="1145547187" sldId="426"/>
        </pc:sldMkLst>
        <pc:spChg chg="mod ord">
          <ac:chgData name="Valerie Cambert" userId="073036226e65ac96" providerId="LiveId" clId="{3A05D30C-DD2A-476D-AEE0-AC27DDC615EB}" dt="2023-09-05T07:48:04.314" v="39" actId="6264"/>
          <ac:spMkLst>
            <pc:docMk/>
            <pc:sldMk cId="1145547187" sldId="426"/>
            <ac:spMk id="2" creationId="{EA4DCFB0-ECAC-F20D-C8A9-6A517A30D924}"/>
          </ac:spMkLst>
        </pc:spChg>
        <pc:spChg chg="mod ord">
          <ac:chgData name="Valerie Cambert" userId="073036226e65ac96" providerId="LiveId" clId="{3A05D30C-DD2A-476D-AEE0-AC27DDC615EB}" dt="2023-09-05T07:48:04.314" v="39" actId="6264"/>
          <ac:spMkLst>
            <pc:docMk/>
            <pc:sldMk cId="1145547187" sldId="426"/>
            <ac:spMk id="5" creationId="{4CC5F98A-147A-55C2-9D36-03866C87824A}"/>
          </ac:spMkLst>
        </pc:spChg>
        <pc:spChg chg="add del mod">
          <ac:chgData name="Valerie Cambert" userId="073036226e65ac96" providerId="LiveId" clId="{3A05D30C-DD2A-476D-AEE0-AC27DDC615EB}" dt="2023-09-05T07:48:04.314" v="39" actId="6264"/>
          <ac:spMkLst>
            <pc:docMk/>
            <pc:sldMk cId="1145547187" sldId="426"/>
            <ac:spMk id="6" creationId="{5F904750-0B9F-850B-2A28-970D0BE792E1}"/>
          </ac:spMkLst>
        </pc:spChg>
        <pc:spChg chg="add del mod">
          <ac:chgData name="Valerie Cambert" userId="073036226e65ac96" providerId="LiveId" clId="{3A05D30C-DD2A-476D-AEE0-AC27DDC615EB}" dt="2023-09-05T07:48:04.314" v="39" actId="6264"/>
          <ac:spMkLst>
            <pc:docMk/>
            <pc:sldMk cId="1145547187" sldId="426"/>
            <ac:spMk id="7" creationId="{8468E827-15F1-87CB-0461-37D21D35D186}"/>
          </ac:spMkLst>
        </pc:spChg>
        <pc:picChg chg="add mod">
          <ac:chgData name="Valerie Cambert" userId="073036226e65ac96" providerId="LiveId" clId="{3A05D30C-DD2A-476D-AEE0-AC27DDC615EB}" dt="2023-09-05T07:48:08.389" v="40" actId="1076"/>
          <ac:picMkLst>
            <pc:docMk/>
            <pc:sldMk cId="1145547187" sldId="426"/>
            <ac:picMk id="4" creationId="{4415B82B-F4EE-8876-D8F8-9AB788EDC27A}"/>
          </ac:picMkLst>
        </pc:picChg>
      </pc:sldChg>
      <pc:sldChg chg="addSp delSp modSp mod chgLayout">
        <pc:chgData name="Valerie Cambert" userId="073036226e65ac96" providerId="LiveId" clId="{3A05D30C-DD2A-476D-AEE0-AC27DDC615EB}" dt="2023-09-05T07:54:59.726" v="57" actId="1076"/>
        <pc:sldMkLst>
          <pc:docMk/>
          <pc:sldMk cId="1590183875" sldId="427"/>
        </pc:sldMkLst>
        <pc:spChg chg="mod ord">
          <ac:chgData name="Valerie Cambert" userId="073036226e65ac96" providerId="LiveId" clId="{3A05D30C-DD2A-476D-AEE0-AC27DDC615EB}" dt="2023-09-05T07:48:35.714" v="45" actId="14100"/>
          <ac:spMkLst>
            <pc:docMk/>
            <pc:sldMk cId="1590183875" sldId="427"/>
            <ac:spMk id="2" creationId="{EA4DCFB0-ECAC-F20D-C8A9-6A517A30D924}"/>
          </ac:spMkLst>
        </pc:spChg>
        <pc:spChg chg="add del mod ord">
          <ac:chgData name="Valerie Cambert" userId="073036226e65ac96" providerId="LiveId" clId="{3A05D30C-DD2A-476D-AEE0-AC27DDC615EB}" dt="2023-09-05T07:48:28.667" v="42" actId="700"/>
          <ac:spMkLst>
            <pc:docMk/>
            <pc:sldMk cId="1590183875" sldId="427"/>
            <ac:spMk id="3" creationId="{8FD8567B-9236-1683-4A6D-CD49FE510903}"/>
          </ac:spMkLst>
        </pc:spChg>
        <pc:spChg chg="add del mod">
          <ac:chgData name="Valerie Cambert" userId="073036226e65ac96" providerId="LiveId" clId="{3A05D30C-DD2A-476D-AEE0-AC27DDC615EB}" dt="2023-09-05T07:48:30.593" v="43" actId="6264"/>
          <ac:spMkLst>
            <pc:docMk/>
            <pc:sldMk cId="1590183875" sldId="427"/>
            <ac:spMk id="4" creationId="{E4D9FD20-6E90-68BA-F0F1-906DFE613F45}"/>
          </ac:spMkLst>
        </pc:spChg>
        <pc:spChg chg="mod ord">
          <ac:chgData name="Valerie Cambert" userId="073036226e65ac96" providerId="LiveId" clId="{3A05D30C-DD2A-476D-AEE0-AC27DDC615EB}" dt="2023-09-05T07:48:30.593" v="43" actId="6264"/>
          <ac:spMkLst>
            <pc:docMk/>
            <pc:sldMk cId="1590183875" sldId="427"/>
            <ac:spMk id="5" creationId="{4CC5F98A-147A-55C2-9D36-03866C87824A}"/>
          </ac:spMkLst>
        </pc:spChg>
        <pc:spChg chg="add del mod">
          <ac:chgData name="Valerie Cambert" userId="073036226e65ac96" providerId="LiveId" clId="{3A05D30C-DD2A-476D-AEE0-AC27DDC615EB}" dt="2023-09-05T07:48:30.593" v="43" actId="6264"/>
          <ac:spMkLst>
            <pc:docMk/>
            <pc:sldMk cId="1590183875" sldId="427"/>
            <ac:spMk id="6" creationId="{C482DA30-8025-3C5F-C702-DF3B33E92514}"/>
          </ac:spMkLst>
        </pc:spChg>
        <pc:picChg chg="add mod">
          <ac:chgData name="Valerie Cambert" userId="073036226e65ac96" providerId="LiveId" clId="{3A05D30C-DD2A-476D-AEE0-AC27DDC615EB}" dt="2023-09-05T07:54:59.726" v="57" actId="1076"/>
          <ac:picMkLst>
            <pc:docMk/>
            <pc:sldMk cId="1590183875" sldId="427"/>
            <ac:picMk id="8" creationId="{CBAB7934-C02D-0268-1726-090AE475A344}"/>
          </ac:picMkLst>
        </pc:picChg>
      </pc:sldChg>
      <pc:sldChg chg="addSp delSp modSp mod ord chgLayout">
        <pc:chgData name="Valerie Cambert" userId="073036226e65ac96" providerId="LiveId" clId="{3A05D30C-DD2A-476D-AEE0-AC27DDC615EB}" dt="2023-09-05T08:39:36.270" v="201" actId="313"/>
        <pc:sldMkLst>
          <pc:docMk/>
          <pc:sldMk cId="3257749127" sldId="428"/>
        </pc:sldMkLst>
        <pc:spChg chg="mod ord">
          <ac:chgData name="Valerie Cambert" userId="073036226e65ac96" providerId="LiveId" clId="{3A05D30C-DD2A-476D-AEE0-AC27DDC615EB}" dt="2023-09-05T08:36:53.149" v="174" actId="20577"/>
          <ac:spMkLst>
            <pc:docMk/>
            <pc:sldMk cId="3257749127" sldId="428"/>
            <ac:spMk id="2" creationId="{EA4DCFB0-ECAC-F20D-C8A9-6A517A30D924}"/>
          </ac:spMkLst>
        </pc:spChg>
        <pc:spChg chg="mod ord">
          <ac:chgData name="Valerie Cambert" userId="073036226e65ac96" providerId="LiveId" clId="{3A05D30C-DD2A-476D-AEE0-AC27DDC615EB}" dt="2023-09-05T08:39:36.270" v="201" actId="313"/>
          <ac:spMkLst>
            <pc:docMk/>
            <pc:sldMk cId="3257749127" sldId="428"/>
            <ac:spMk id="3" creationId="{5B0E6D31-0B4A-1CA1-55B2-FA70F64C4765}"/>
          </ac:spMkLst>
        </pc:spChg>
        <pc:spChg chg="mod ord">
          <ac:chgData name="Valerie Cambert" userId="073036226e65ac96" providerId="LiveId" clId="{3A05D30C-DD2A-476D-AEE0-AC27DDC615EB}" dt="2023-09-05T07:46:24.367" v="28" actId="6264"/>
          <ac:spMkLst>
            <pc:docMk/>
            <pc:sldMk cId="3257749127" sldId="428"/>
            <ac:spMk id="4" creationId="{499DD54B-C639-E8A7-FAFD-006EAB612228}"/>
          </ac:spMkLst>
        </pc:spChg>
        <pc:spChg chg="add del mod">
          <ac:chgData name="Valerie Cambert" userId="073036226e65ac96" providerId="LiveId" clId="{3A05D30C-DD2A-476D-AEE0-AC27DDC615EB}" dt="2023-09-05T07:46:24.367" v="28" actId="6264"/>
          <ac:spMkLst>
            <pc:docMk/>
            <pc:sldMk cId="3257749127" sldId="428"/>
            <ac:spMk id="5" creationId="{AD2E9410-BD56-62AB-C5CF-350CA1C18EA3}"/>
          </ac:spMkLst>
        </pc:spChg>
        <pc:spChg chg="add del mod">
          <ac:chgData name="Valerie Cambert" userId="073036226e65ac96" providerId="LiveId" clId="{3A05D30C-DD2A-476D-AEE0-AC27DDC615EB}" dt="2023-09-05T07:46:24.367" v="28" actId="6264"/>
          <ac:spMkLst>
            <pc:docMk/>
            <pc:sldMk cId="3257749127" sldId="428"/>
            <ac:spMk id="6" creationId="{08C2ECFC-A5AA-2A5C-1D80-273D831D9864}"/>
          </ac:spMkLst>
        </pc:spChg>
        <pc:spChg chg="add del mod">
          <ac:chgData name="Valerie Cambert" userId="073036226e65ac96" providerId="LiveId" clId="{3A05D30C-DD2A-476D-AEE0-AC27DDC615EB}" dt="2023-09-05T07:46:24.367" v="28" actId="6264"/>
          <ac:spMkLst>
            <pc:docMk/>
            <pc:sldMk cId="3257749127" sldId="428"/>
            <ac:spMk id="7" creationId="{81402891-060E-B5D2-C08E-910FFF57F5C0}"/>
          </ac:spMkLst>
        </pc:spChg>
      </pc:sldChg>
      <pc:sldChg chg="addSp delSp modSp mod chgLayout">
        <pc:chgData name="Valerie Cambert" userId="073036226e65ac96" providerId="LiveId" clId="{3A05D30C-DD2A-476D-AEE0-AC27DDC615EB}" dt="2023-09-05T08:36:27.113" v="142" actId="20577"/>
        <pc:sldMkLst>
          <pc:docMk/>
          <pc:sldMk cId="907094000" sldId="430"/>
        </pc:sldMkLst>
        <pc:spChg chg="mod ord">
          <ac:chgData name="Valerie Cambert" userId="073036226e65ac96" providerId="LiveId" clId="{3A05D30C-DD2A-476D-AEE0-AC27DDC615EB}" dt="2023-09-05T08:36:27.113" v="142" actId="20577"/>
          <ac:spMkLst>
            <pc:docMk/>
            <pc:sldMk cId="907094000" sldId="430"/>
            <ac:spMk id="2" creationId="{EA4DCFB0-ECAC-F20D-C8A9-6A517A30D924}"/>
          </ac:spMkLst>
        </pc:spChg>
        <pc:spChg chg="mod ord">
          <ac:chgData name="Valerie Cambert" userId="073036226e65ac96" providerId="LiveId" clId="{3A05D30C-DD2A-476D-AEE0-AC27DDC615EB}" dt="2023-09-05T07:46:15.810" v="27" actId="6264"/>
          <ac:spMkLst>
            <pc:docMk/>
            <pc:sldMk cId="907094000" sldId="430"/>
            <ac:spMk id="3" creationId="{5B0E6D31-0B4A-1CA1-55B2-FA70F64C4765}"/>
          </ac:spMkLst>
        </pc:spChg>
        <pc:spChg chg="mod ord">
          <ac:chgData name="Valerie Cambert" userId="073036226e65ac96" providerId="LiveId" clId="{3A05D30C-DD2A-476D-AEE0-AC27DDC615EB}" dt="2023-09-05T07:46:15.810" v="27" actId="6264"/>
          <ac:spMkLst>
            <pc:docMk/>
            <pc:sldMk cId="907094000" sldId="430"/>
            <ac:spMk id="4" creationId="{499DD54B-C639-E8A7-FAFD-006EAB612228}"/>
          </ac:spMkLst>
        </pc:spChg>
        <pc:spChg chg="add del mod">
          <ac:chgData name="Valerie Cambert" userId="073036226e65ac96" providerId="LiveId" clId="{3A05D30C-DD2A-476D-AEE0-AC27DDC615EB}" dt="2023-09-05T07:46:15.810" v="27" actId="6264"/>
          <ac:spMkLst>
            <pc:docMk/>
            <pc:sldMk cId="907094000" sldId="430"/>
            <ac:spMk id="5" creationId="{2604C208-4D58-CE0E-34E9-5E997241F6CE}"/>
          </ac:spMkLst>
        </pc:spChg>
        <pc:spChg chg="add del mod">
          <ac:chgData name="Valerie Cambert" userId="073036226e65ac96" providerId="LiveId" clId="{3A05D30C-DD2A-476D-AEE0-AC27DDC615EB}" dt="2023-09-05T07:46:15.810" v="27" actId="6264"/>
          <ac:spMkLst>
            <pc:docMk/>
            <pc:sldMk cId="907094000" sldId="430"/>
            <ac:spMk id="6" creationId="{FC5241F3-16EE-1F20-4F63-0E6D625752F1}"/>
          </ac:spMkLst>
        </pc:spChg>
        <pc:spChg chg="add del mod">
          <ac:chgData name="Valerie Cambert" userId="073036226e65ac96" providerId="LiveId" clId="{3A05D30C-DD2A-476D-AEE0-AC27DDC615EB}" dt="2023-09-05T07:46:15.810" v="27" actId="6264"/>
          <ac:spMkLst>
            <pc:docMk/>
            <pc:sldMk cId="907094000" sldId="430"/>
            <ac:spMk id="7" creationId="{AEDEFC35-EDDD-F530-4353-2E42F87A331B}"/>
          </ac:spMkLst>
        </pc:spChg>
      </pc:sldChg>
      <pc:sldChg chg="addSp delSp modSp mod chgLayout">
        <pc:chgData name="Valerie Cambert" userId="073036226e65ac96" providerId="LiveId" clId="{3A05D30C-DD2A-476D-AEE0-AC27DDC615EB}" dt="2023-09-05T08:18:40.400" v="88" actId="20577"/>
        <pc:sldMkLst>
          <pc:docMk/>
          <pc:sldMk cId="2559462353" sldId="431"/>
        </pc:sldMkLst>
        <pc:spChg chg="mod ord">
          <ac:chgData name="Valerie Cambert" userId="073036226e65ac96" providerId="LiveId" clId="{3A05D30C-DD2A-476D-AEE0-AC27DDC615EB}" dt="2023-09-05T07:55:33.798" v="66" actId="6264"/>
          <ac:spMkLst>
            <pc:docMk/>
            <pc:sldMk cId="2559462353" sldId="431"/>
            <ac:spMk id="2" creationId="{EA4DCFB0-ECAC-F20D-C8A9-6A517A30D924}"/>
          </ac:spMkLst>
        </pc:spChg>
        <pc:spChg chg="mod ord">
          <ac:chgData name="Valerie Cambert" userId="073036226e65ac96" providerId="LiveId" clId="{3A05D30C-DD2A-476D-AEE0-AC27DDC615EB}" dt="2023-09-05T08:18:40.400" v="88" actId="20577"/>
          <ac:spMkLst>
            <pc:docMk/>
            <pc:sldMk cId="2559462353" sldId="431"/>
            <ac:spMk id="3" creationId="{5B0E6D31-0B4A-1CA1-55B2-FA70F64C4765}"/>
          </ac:spMkLst>
        </pc:spChg>
        <pc:spChg chg="mod ord">
          <ac:chgData name="Valerie Cambert" userId="073036226e65ac96" providerId="LiveId" clId="{3A05D30C-DD2A-476D-AEE0-AC27DDC615EB}" dt="2023-09-05T07:55:33.798" v="66" actId="6264"/>
          <ac:spMkLst>
            <pc:docMk/>
            <pc:sldMk cId="2559462353" sldId="431"/>
            <ac:spMk id="4" creationId="{AED8340C-23E4-51FC-1EB3-87EE17B621F4}"/>
          </ac:spMkLst>
        </pc:spChg>
        <pc:spChg chg="add del mod">
          <ac:chgData name="Valerie Cambert" userId="073036226e65ac96" providerId="LiveId" clId="{3A05D30C-DD2A-476D-AEE0-AC27DDC615EB}" dt="2023-09-05T07:55:33.798" v="66" actId="6264"/>
          <ac:spMkLst>
            <pc:docMk/>
            <pc:sldMk cId="2559462353" sldId="431"/>
            <ac:spMk id="5" creationId="{C3A51217-DEF0-7C08-5E09-58908F72BA97}"/>
          </ac:spMkLst>
        </pc:spChg>
        <pc:spChg chg="add del mod">
          <ac:chgData name="Valerie Cambert" userId="073036226e65ac96" providerId="LiveId" clId="{3A05D30C-DD2A-476D-AEE0-AC27DDC615EB}" dt="2023-09-05T07:55:33.798" v="66" actId="6264"/>
          <ac:spMkLst>
            <pc:docMk/>
            <pc:sldMk cId="2559462353" sldId="431"/>
            <ac:spMk id="6" creationId="{26A11331-B8B2-8C4C-9A44-668A1001AFEE}"/>
          </ac:spMkLst>
        </pc:spChg>
        <pc:spChg chg="add del mod">
          <ac:chgData name="Valerie Cambert" userId="073036226e65ac96" providerId="LiveId" clId="{3A05D30C-DD2A-476D-AEE0-AC27DDC615EB}" dt="2023-09-05T07:55:33.798" v="66" actId="6264"/>
          <ac:spMkLst>
            <pc:docMk/>
            <pc:sldMk cId="2559462353" sldId="431"/>
            <ac:spMk id="7" creationId="{7A5BD2D4-5335-4366-8220-F9B0FE74D9B9}"/>
          </ac:spMkLst>
        </pc:spChg>
      </pc:sldChg>
      <pc:sldChg chg="addSp modSp add mod">
        <pc:chgData name="Valerie Cambert" userId="073036226e65ac96" providerId="LiveId" clId="{3A05D30C-DD2A-476D-AEE0-AC27DDC615EB}" dt="2023-09-05T07:54:54.025" v="56" actId="1076"/>
        <pc:sldMkLst>
          <pc:docMk/>
          <pc:sldMk cId="4196698295" sldId="432"/>
        </pc:sldMkLst>
        <pc:picChg chg="add mod">
          <ac:chgData name="Valerie Cambert" userId="073036226e65ac96" providerId="LiveId" clId="{3A05D30C-DD2A-476D-AEE0-AC27DDC615EB}" dt="2023-09-05T07:54:54.025" v="56" actId="1076"/>
          <ac:picMkLst>
            <pc:docMk/>
            <pc:sldMk cId="4196698295" sldId="432"/>
            <ac:picMk id="4" creationId="{E4BA8027-DC33-4AD7-C31C-12225B84EDAF}"/>
          </ac:picMkLst>
        </pc:picChg>
      </pc:sldChg>
      <pc:sldChg chg="addSp delSp modSp add mod ord chgLayout">
        <pc:chgData name="Valerie Cambert" userId="073036226e65ac96" providerId="LiveId" clId="{3A05D30C-DD2A-476D-AEE0-AC27DDC615EB}" dt="2023-09-05T08:35:54.280" v="125"/>
        <pc:sldMkLst>
          <pc:docMk/>
          <pc:sldMk cId="1297542571" sldId="433"/>
        </pc:sldMkLst>
        <pc:spChg chg="mod ord">
          <ac:chgData name="Valerie Cambert" userId="073036226e65ac96" providerId="LiveId" clId="{3A05D30C-DD2A-476D-AEE0-AC27DDC615EB}" dt="2023-09-05T08:23:22.254" v="94" actId="700"/>
          <ac:spMkLst>
            <pc:docMk/>
            <pc:sldMk cId="1297542571" sldId="433"/>
            <ac:spMk id="2" creationId="{EA4DCFB0-ECAC-F20D-C8A9-6A517A30D924}"/>
          </ac:spMkLst>
        </pc:spChg>
        <pc:spChg chg="del mod ord">
          <ac:chgData name="Valerie Cambert" userId="073036226e65ac96" providerId="LiveId" clId="{3A05D30C-DD2A-476D-AEE0-AC27DDC615EB}" dt="2023-09-05T08:23:27.317" v="95" actId="478"/>
          <ac:spMkLst>
            <pc:docMk/>
            <pc:sldMk cId="1297542571" sldId="433"/>
            <ac:spMk id="3" creationId="{5B0E6D31-0B4A-1CA1-55B2-FA70F64C4765}"/>
          </ac:spMkLst>
        </pc:spChg>
        <pc:spChg chg="mod ord">
          <ac:chgData name="Valerie Cambert" userId="073036226e65ac96" providerId="LiveId" clId="{3A05D30C-DD2A-476D-AEE0-AC27DDC615EB}" dt="2023-09-05T08:23:22.254" v="94" actId="700"/>
          <ac:spMkLst>
            <pc:docMk/>
            <pc:sldMk cId="1297542571" sldId="433"/>
            <ac:spMk id="4" creationId="{499DD54B-C639-E8A7-FAFD-006EAB612228}"/>
          </ac:spMkLst>
        </pc:spChg>
        <pc:picChg chg="add del mod">
          <ac:chgData name="Valerie Cambert" userId="073036226e65ac96" providerId="LiveId" clId="{3A05D30C-DD2A-476D-AEE0-AC27DDC615EB}" dt="2023-09-05T08:28:35.658" v="104" actId="478"/>
          <ac:picMkLst>
            <pc:docMk/>
            <pc:sldMk cId="1297542571" sldId="433"/>
            <ac:picMk id="6" creationId="{6F912E5C-17EC-2F83-A4CE-3895197F37B8}"/>
          </ac:picMkLst>
        </pc:picChg>
        <pc:picChg chg="add mod modCrop">
          <ac:chgData name="Valerie Cambert" userId="073036226e65ac96" providerId="LiveId" clId="{3A05D30C-DD2A-476D-AEE0-AC27DDC615EB}" dt="2023-09-05T08:30:27.541" v="117" actId="1076"/>
          <ac:picMkLst>
            <pc:docMk/>
            <pc:sldMk cId="1297542571" sldId="433"/>
            <ac:picMk id="8" creationId="{7795A2C5-4F5D-D33D-04A5-B35EE4974EA1}"/>
          </ac:picMkLst>
        </pc:picChg>
      </pc:sldChg>
      <pc:sldChg chg="addSp delSp add mod">
        <pc:chgData name="Valerie Cambert" userId="073036226e65ac96" providerId="LiveId" clId="{3A05D30C-DD2A-476D-AEE0-AC27DDC615EB}" dt="2023-09-05T08:28:32.535" v="103" actId="478"/>
        <pc:sldMkLst>
          <pc:docMk/>
          <pc:sldMk cId="2786193112" sldId="434"/>
        </pc:sldMkLst>
        <pc:picChg chg="add del">
          <ac:chgData name="Valerie Cambert" userId="073036226e65ac96" providerId="LiveId" clId="{3A05D30C-DD2A-476D-AEE0-AC27DDC615EB}" dt="2023-09-05T08:28:32.535" v="103" actId="478"/>
          <ac:picMkLst>
            <pc:docMk/>
            <pc:sldMk cId="2786193112" sldId="434"/>
            <ac:picMk id="6" creationId="{6F912E5C-17EC-2F83-A4CE-3895197F37B8}"/>
          </ac:picMkLst>
        </pc:picChg>
      </pc:sldChg>
      <pc:sldChg chg="addSp delSp modSp add mod">
        <pc:chgData name="Valerie Cambert" userId="073036226e65ac96" providerId="LiveId" clId="{3A05D30C-DD2A-476D-AEE0-AC27DDC615EB}" dt="2023-09-05T08:53:44.665" v="273" actId="20577"/>
        <pc:sldMkLst>
          <pc:docMk/>
          <pc:sldMk cId="3719771891" sldId="435"/>
        </pc:sldMkLst>
        <pc:spChg chg="mod">
          <ac:chgData name="Valerie Cambert" userId="073036226e65ac96" providerId="LiveId" clId="{3A05D30C-DD2A-476D-AEE0-AC27DDC615EB}" dt="2023-09-05T08:53:44.665" v="273" actId="20577"/>
          <ac:spMkLst>
            <pc:docMk/>
            <pc:sldMk cId="3719771891" sldId="435"/>
            <ac:spMk id="2" creationId="{EA4DCFB0-ECAC-F20D-C8A9-6A517A30D924}"/>
          </ac:spMkLst>
        </pc:spChg>
        <pc:picChg chg="del">
          <ac:chgData name="Valerie Cambert" userId="073036226e65ac96" providerId="LiveId" clId="{3A05D30C-DD2A-476D-AEE0-AC27DDC615EB}" dt="2023-09-05T08:52:53.205" v="252" actId="478"/>
          <ac:picMkLst>
            <pc:docMk/>
            <pc:sldMk cId="3719771891" sldId="435"/>
            <ac:picMk id="3" creationId="{C046768C-0ECD-0659-02AA-74D17A15064B}"/>
          </ac:picMkLst>
        </pc:picChg>
        <pc:picChg chg="del">
          <ac:chgData name="Valerie Cambert" userId="073036226e65ac96" providerId="LiveId" clId="{3A05D30C-DD2A-476D-AEE0-AC27DDC615EB}" dt="2023-09-05T08:52:57.730" v="254" actId="478"/>
          <ac:picMkLst>
            <pc:docMk/>
            <pc:sldMk cId="3719771891" sldId="435"/>
            <ac:picMk id="4" creationId="{455D2444-2444-29A6-F51B-9E3CBC247BCB}"/>
          </ac:picMkLst>
        </pc:picChg>
        <pc:picChg chg="del">
          <ac:chgData name="Valerie Cambert" userId="073036226e65ac96" providerId="LiveId" clId="{3A05D30C-DD2A-476D-AEE0-AC27DDC615EB}" dt="2023-09-05T08:53:00.011" v="255" actId="478"/>
          <ac:picMkLst>
            <pc:docMk/>
            <pc:sldMk cId="3719771891" sldId="435"/>
            <ac:picMk id="6" creationId="{E1A1D6B4-CA65-73A7-1883-075A07A1F0FB}"/>
          </ac:picMkLst>
        </pc:picChg>
        <pc:picChg chg="del">
          <ac:chgData name="Valerie Cambert" userId="073036226e65ac96" providerId="LiveId" clId="{3A05D30C-DD2A-476D-AEE0-AC27DDC615EB}" dt="2023-09-05T08:52:55.442" v="253" actId="478"/>
          <ac:picMkLst>
            <pc:docMk/>
            <pc:sldMk cId="3719771891" sldId="435"/>
            <ac:picMk id="7" creationId="{AC7102A1-E727-CF46-000F-C2CBB4046923}"/>
          </ac:picMkLst>
        </pc:picChg>
        <pc:picChg chg="add mod">
          <ac:chgData name="Valerie Cambert" userId="073036226e65ac96" providerId="LiveId" clId="{3A05D30C-DD2A-476D-AEE0-AC27DDC615EB}" dt="2023-09-05T08:53:31.665" v="258" actId="1076"/>
          <ac:picMkLst>
            <pc:docMk/>
            <pc:sldMk cId="3719771891" sldId="435"/>
            <ac:picMk id="9" creationId="{33DD5A50-C0CF-0EF4-4263-3C07A857813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7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323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7" y="9433323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FA465200-1046-43E6-8EEF-D0AF437BAAB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2645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7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323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7" y="9433323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5E729A60-027E-40F2-BE3B-97986D52E81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976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05" indent="-28573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931" indent="-22858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102" indent="-22858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275" indent="-22858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447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619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792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964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89B1E7-B8A5-48B2-9D37-49098E6DF041}" type="slidenum">
              <a:rPr lang="fr-FR" altLang="fr-FR" smtClean="0"/>
              <a:pPr algn="r" eaLnBrk="1" hangingPunct="1">
                <a:spcBef>
                  <a:spcPct val="0"/>
                </a:spcBef>
              </a:pPr>
              <a:t>1</a:t>
            </a:fld>
            <a:endParaRPr lang="fr-FR" altLang="fr-FR" dirty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8" y="4716662"/>
            <a:ext cx="4984962" cy="44684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1001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2/22)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729A60-027E-40F2-BE3B-97986D52E819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3599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1001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2/22)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729A60-027E-40F2-BE3B-97986D52E819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1731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401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pic>
        <p:nvPicPr>
          <p:cNvPr id="17" name="Picture 9" descr="Sans tit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6" y="6317613"/>
            <a:ext cx="629466" cy="36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C5DACE51-A67E-2856-00AA-19CD8FE7AF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  <a:prstGeom prst="rect">
            <a:avLst/>
          </a:prstGeom>
        </p:spPr>
        <p:txBody>
          <a:bodyPr/>
          <a:lstStyle/>
          <a:p>
            <a:r>
              <a:rPr lang="fr-FR" sz="2000" dirty="0"/>
              <a:t>Session 6 – Le nouveau lanceur OASIS pour l'administration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 anchor="b" anchorCtr="0">
            <a:normAutofit/>
          </a:bodyPr>
          <a:lstStyle>
            <a:lvl1pPr algn="l">
              <a:buNone/>
              <a:defRPr sz="3600" b="1" cap="none">
                <a:solidFill>
                  <a:schemeClr val="accent2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kumimoji="0" lang="fr-FR" dirty="0"/>
              <a:t>Modifiez le style du titre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83568" y="3068638"/>
            <a:ext cx="7560320" cy="2736626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Ø"/>
              <a:defRPr sz="320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defRPr>
            </a:lvl1pPr>
            <a:lvl2pPr indent="-288000">
              <a:buSzPct val="80000"/>
              <a:defRPr sz="280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defRPr>
            </a:lvl2pPr>
            <a:lvl3pPr>
              <a:defRPr sz="240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155F7231-A09F-944A-5598-D803568DA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  <a:prstGeom prst="rect">
            <a:avLst/>
          </a:prstGeom>
        </p:spPr>
        <p:txBody>
          <a:bodyPr/>
          <a:lstStyle/>
          <a:p>
            <a:r>
              <a:rPr lang="fr-FR" sz="2000" dirty="0"/>
              <a:t>Session 6 – Le nouveau lanceur OASIS pour l'administration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 anchor="b" anchorCtr="0">
            <a:normAutofit/>
          </a:bodyPr>
          <a:lstStyle>
            <a:lvl1pPr algn="l">
              <a:buNone/>
              <a:defRPr sz="3600" b="0" cap="none" baseline="0">
                <a:solidFill>
                  <a:schemeClr val="accent2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kumimoji="0" lang="fr-FR" dirty="0"/>
              <a:t>Modifiez le style du titre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1979712" y="3356992"/>
            <a:ext cx="6408638" cy="576263"/>
          </a:xfrm>
        </p:spPr>
        <p:txBody>
          <a:bodyPr>
            <a:normAutofit/>
          </a:bodyPr>
          <a:lstStyle>
            <a:lvl1pPr marL="0" indent="0">
              <a:buSzPct val="120000"/>
              <a:buFont typeface="Wingdings 3" panose="05040102010807070707" pitchFamily="18" charset="2"/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3"/>
          </p:nvPr>
        </p:nvSpPr>
        <p:spPr>
          <a:xfrm>
            <a:off x="1979613" y="4221163"/>
            <a:ext cx="6408737" cy="64799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77400079-9929-1F3F-3B06-CFA32564F0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  <a:prstGeom prst="rect">
            <a:avLst/>
          </a:prstGeom>
        </p:spPr>
        <p:txBody>
          <a:bodyPr/>
          <a:lstStyle/>
          <a:p>
            <a:r>
              <a:rPr lang="fr-FR" sz="2000" dirty="0"/>
              <a:t>Session 6 – Le nouveau lanceur OASIS pour l'administration</a:t>
            </a:r>
          </a:p>
        </p:txBody>
      </p:sp>
    </p:spTree>
    <p:extLst>
      <p:ext uri="{BB962C8B-B14F-4D97-AF65-F5344CB8AC3E}">
        <p14:creationId xmlns:p14="http://schemas.microsoft.com/office/powerpoint/2010/main" val="453712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fr-FR" dirty="0"/>
              <a:t>Modifiez le style du titre</a:t>
            </a:r>
            <a:endParaRPr kumimoji="0" lang="en-US" dirty="0"/>
          </a:p>
        </p:txBody>
      </p:sp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4DCDB394-8A81-2476-E595-4F1CB610B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  <a:prstGeom prst="rect">
            <a:avLst/>
          </a:prstGeom>
        </p:spPr>
        <p:txBody>
          <a:bodyPr/>
          <a:lstStyle/>
          <a:p>
            <a:r>
              <a:rPr lang="fr-FR" sz="2000" dirty="0"/>
              <a:t>Session 6 – Le nouveau lanceur OASIS pour l'administration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306" y="42721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5000" y="273050"/>
            <a:ext cx="6781800" cy="1143000"/>
          </a:xfrm>
        </p:spPr>
        <p:txBody>
          <a:bodyPr anchor="b" anchorCtr="0">
            <a:normAutofit/>
          </a:bodyPr>
          <a:lstStyle>
            <a:lvl1pPr algn="l">
              <a:buNone/>
              <a:defRPr sz="3600" b="0">
                <a:solidFill>
                  <a:schemeClr val="accent2"/>
                </a:solidFill>
              </a:defRPr>
            </a:lvl1pPr>
          </a:lstStyle>
          <a:p>
            <a:r>
              <a:rPr kumimoji="0" lang="fr-FR" dirty="0"/>
              <a:t>Modifiez le style du titre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fr-FR" dirty="0"/>
              <a:t>Modifiez les styles du texte du masque</a:t>
            </a:r>
          </a:p>
          <a:p>
            <a:pPr lvl="1" eaLnBrk="1" latinLnBrk="0" hangingPunct="1"/>
            <a:r>
              <a:rPr lang="fr-FR" dirty="0"/>
              <a:t>Deuxième niveau</a:t>
            </a:r>
          </a:p>
          <a:p>
            <a:pPr lvl="2" eaLnBrk="1" latinLnBrk="0" hangingPunct="1"/>
            <a:r>
              <a:rPr lang="fr-FR" dirty="0"/>
              <a:t>Troisième niveau</a:t>
            </a:r>
          </a:p>
          <a:p>
            <a:pPr lvl="3" eaLnBrk="1" latinLnBrk="0" hangingPunct="1"/>
            <a:r>
              <a:rPr lang="fr-FR" dirty="0"/>
              <a:t>Quatrième niveau</a:t>
            </a:r>
          </a:p>
          <a:p>
            <a:pPr lvl="4" eaLnBrk="1" latinLnBrk="0" hangingPunct="1"/>
            <a:r>
              <a:rPr lang="fr-FR" dirty="0"/>
              <a:t>Cinquième niveau</a:t>
            </a:r>
            <a:endParaRPr kumimoji="0" lang="en-US" dirty="0"/>
          </a:p>
        </p:txBody>
      </p:sp>
      <p:pic>
        <p:nvPicPr>
          <p:cNvPr id="10" name="Picture 9" descr="Sans tit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6" y="6317613"/>
            <a:ext cx="629466" cy="36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FEA542-C4F4-F50A-2E55-556925398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6645" y="6309320"/>
            <a:ext cx="7655925" cy="476250"/>
          </a:xfrm>
          <a:prstGeom prst="rect">
            <a:avLst/>
          </a:prstGeom>
        </p:spPr>
        <p:txBody>
          <a:bodyPr/>
          <a:lstStyle/>
          <a:p>
            <a:r>
              <a:rPr lang="fr-FR" sz="2000" dirty="0"/>
              <a:t>Session 6 – Le nouveau lanceur OASIS pour l'administration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ag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138"/>
            <a:ext cx="9144000" cy="524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Sans titre 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229225"/>
            <a:ext cx="20891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2"/>
          <p:cNvSpPr>
            <a:spLocks noChangeArrowheads="1"/>
          </p:cNvSpPr>
          <p:nvPr userDrawn="1"/>
        </p:nvSpPr>
        <p:spPr bwMode="auto">
          <a:xfrm>
            <a:off x="3065386" y="4995862"/>
            <a:ext cx="2743200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dirty="0"/>
          </a:p>
        </p:txBody>
      </p:sp>
      <p:sp>
        <p:nvSpPr>
          <p:cNvPr id="5" name="Rectangle 16"/>
          <p:cNvSpPr>
            <a:spLocks noChangeArrowheads="1"/>
          </p:cNvSpPr>
          <p:nvPr userDrawn="1"/>
        </p:nvSpPr>
        <p:spPr bwMode="auto">
          <a:xfrm>
            <a:off x="0" y="1340480"/>
            <a:ext cx="6692915" cy="3733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3602819"/>
            <a:ext cx="6563014" cy="147891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4436986" y="358050"/>
            <a:ext cx="445549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dirty="0">
                <a:solidFill>
                  <a:schemeClr val="tx2"/>
                </a:solidFill>
              </a:rPr>
              <a:t>Support </a:t>
            </a:r>
            <a:r>
              <a:rPr kumimoji="0" lang="fr-FR" sz="2000" b="1" dirty="0">
                <a:solidFill>
                  <a:schemeClr val="accent6"/>
                </a:solidFill>
              </a:rPr>
              <a:t>OASIS-OKAPI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dirty="0">
                <a:solidFill>
                  <a:schemeClr val="tx2"/>
                </a:solidFill>
              </a:rPr>
              <a:t>5 septembre 2023 </a:t>
            </a:r>
          </a:p>
        </p:txBody>
      </p:sp>
    </p:spTree>
    <p:extLst>
      <p:ext uri="{BB962C8B-B14F-4D97-AF65-F5344CB8AC3E}">
        <p14:creationId xmlns:p14="http://schemas.microsoft.com/office/powerpoint/2010/main" val="121320625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fr-FR" dirty="0"/>
              <a:t>Modifiez le style du titre</a:t>
            </a:r>
            <a:endParaRPr kumimoji="0" lang="en-US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943834"/>
            <a:ext cx="7772400" cy="407596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 dirty="0"/>
              <a:t>Modifiez les styles du texte du masque</a:t>
            </a:r>
          </a:p>
          <a:p>
            <a:pPr lvl="1" eaLnBrk="1" latinLnBrk="0" hangingPunct="1"/>
            <a:r>
              <a:rPr kumimoji="0" lang="fr-FR" dirty="0"/>
              <a:t>Deuxième niveau</a:t>
            </a:r>
          </a:p>
          <a:p>
            <a:pPr lvl="2" eaLnBrk="1" latinLnBrk="0" hangingPunct="1"/>
            <a:r>
              <a:rPr kumimoji="0" lang="fr-FR" dirty="0"/>
              <a:t>Troisième niveau</a:t>
            </a:r>
          </a:p>
          <a:p>
            <a:pPr lvl="3" eaLnBrk="1" latinLnBrk="0" hangingPunct="1"/>
            <a:r>
              <a:rPr kumimoji="0" lang="fr-FR" dirty="0"/>
              <a:t>Quatrième niveau</a:t>
            </a:r>
          </a:p>
          <a:p>
            <a:pPr lvl="4" eaLnBrk="1" latinLnBrk="0" hangingPunct="1"/>
            <a:r>
              <a:rPr kumimoji="0" lang="fr-FR" dirty="0"/>
              <a:t>Cinquième niveau</a:t>
            </a:r>
            <a:endParaRPr kumimoji="0"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9898" r="3878" b="9565"/>
          <a:stretch/>
        </p:blipFill>
        <p:spPr bwMode="auto">
          <a:xfrm>
            <a:off x="169936" y="172164"/>
            <a:ext cx="1681467" cy="9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ans titre 1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6" y="6317613"/>
            <a:ext cx="629466" cy="36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9D0883DD-69D2-9FEA-8AFF-D3BC9E4E08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C00000"/>
                </a:solidFill>
              </a:defRPr>
            </a:lvl1pPr>
          </a:lstStyle>
          <a:p>
            <a:r>
              <a:rPr lang="fr-FR" sz="2000"/>
              <a:t>Session 6 – Le nouveau lanceur OASIS pour l'administration</a:t>
            </a:r>
            <a:endParaRPr lang="fr-FR" sz="2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7" r:id="rId2"/>
    <p:sldLayoutId id="2147484177" r:id="rId3"/>
    <p:sldLayoutId id="2147484171" r:id="rId4"/>
    <p:sldLayoutId id="2147484172" r:id="rId5"/>
    <p:sldLayoutId id="2147484176" r:id="rId6"/>
  </p:sldLayoutIdLst>
  <p:transition spd="slow">
    <p:wipe/>
  </p:transition>
  <p:hf sldNum="0" hdr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accent2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0000"/>
        <a:buFont typeface="Wingdings" panose="05000000000000000000" pitchFamily="2" charset="2"/>
        <a:buChar char="Ø"/>
        <a:defRPr kumimoji="0" sz="2600" kern="1200">
          <a:solidFill>
            <a:schemeClr val="accent4">
              <a:lumMod val="75000"/>
            </a:schemeClr>
          </a:solidFill>
          <a:latin typeface="Arial Rounded MT Bold" panose="020F0704030504030204" pitchFamily="34" charset="0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" panose="05000000000000000000" pitchFamily="2" charset="2"/>
        <a:buChar char="Ø"/>
        <a:defRPr kumimoji="0" sz="2400" kern="1200">
          <a:solidFill>
            <a:schemeClr val="accent4">
              <a:lumMod val="75000"/>
            </a:schemeClr>
          </a:solidFill>
          <a:latin typeface="Arial Rounded MT Bold" panose="020F0704030504030204" pitchFamily="34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accent4">
              <a:lumMod val="75000"/>
            </a:schemeClr>
          </a:solidFill>
          <a:latin typeface="Arial Rounded MT Bold" panose="020F0704030504030204" pitchFamily="34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accent4">
              <a:lumMod val="75000"/>
            </a:schemeClr>
          </a:solidFill>
          <a:latin typeface="Arial Rounded MT Bold" panose="020F0704030504030204" pitchFamily="34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accent4">
              <a:lumMod val="75000"/>
            </a:schemeClr>
          </a:solidFill>
          <a:latin typeface="Arial Rounded MT Bold" panose="020F0704030504030204" pitchFamily="34" charset="0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6635" y="1974649"/>
            <a:ext cx="729081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kumimoji="0" lang="fr-FR" b="1" dirty="0">
                <a:solidFill>
                  <a:schemeClr val="tx2"/>
                </a:solidFill>
              </a:rPr>
              <a:t>Mode SAAS dans le contexte : </a:t>
            </a:r>
          </a:p>
          <a:p>
            <a:pPr>
              <a:spcBef>
                <a:spcPts val="600"/>
              </a:spcBef>
            </a:pPr>
            <a:r>
              <a:rPr kumimoji="0" lang="fr-FR" b="1" dirty="0">
                <a:solidFill>
                  <a:schemeClr val="tx2"/>
                </a:solidFill>
              </a:rPr>
              <a:t>Extension Module OPF –  Services IGN – Mode Consultation – Modules OH Murs-anti-bruit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FB42E8E-A154-5845-A5E2-B8C89462B9B6}"/>
              </a:ext>
            </a:extLst>
          </p:cNvPr>
          <p:cNvSpPr txBox="1"/>
          <p:nvPr/>
        </p:nvSpPr>
        <p:spPr>
          <a:xfrm>
            <a:off x="5393100" y="5096903"/>
            <a:ext cx="272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dirty="0">
                <a:solidFill>
                  <a:schemeClr val="accent2"/>
                </a:solidFill>
              </a:rPr>
              <a:t>Département de Haute-Savoie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DCFB0-ECAC-F20D-C8A9-6A517A30D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Intégration Services IGN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9DD54B-C639-E8A7-FAFD-006EAB6122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Administration facilitée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F912E5C-17EC-2F83-A4CE-3895197F3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50" y="1583795"/>
            <a:ext cx="8271665" cy="465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9311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DCFB0-ECAC-F20D-C8A9-6A517A30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/>
          <a:lstStyle/>
          <a:p>
            <a:r>
              <a:rPr lang="fr-FR" dirty="0"/>
              <a:t>Intégration Services IGN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0E6D31-0B4A-1CA1-55B2-FA70F64C47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212" y="3068638"/>
            <a:ext cx="7938237" cy="2736850"/>
          </a:xfrm>
        </p:spPr>
        <p:txBody>
          <a:bodyPr>
            <a:normAutofit/>
          </a:bodyPr>
          <a:lstStyle/>
          <a:p>
            <a:r>
              <a:rPr lang="fr-FR" dirty="0"/>
              <a:t>« Ajout du fond de carte topographie de l’IGN que l’on peut vous fournir »</a:t>
            </a:r>
          </a:p>
          <a:p>
            <a:r>
              <a:rPr lang="fr-FR" dirty="0"/>
              <a:t>A expliciter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9DD54B-C639-E8A7-FAFD-006EAB6122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</p:spPr>
        <p:txBody>
          <a:bodyPr/>
          <a:lstStyle/>
          <a:p>
            <a:r>
              <a:rPr lang="fr-FR" dirty="0"/>
              <a:t>Administration facilitée</a:t>
            </a:r>
          </a:p>
        </p:txBody>
      </p:sp>
    </p:spTree>
    <p:extLst>
      <p:ext uri="{BB962C8B-B14F-4D97-AF65-F5344CB8AC3E}">
        <p14:creationId xmlns:p14="http://schemas.microsoft.com/office/powerpoint/2010/main" val="325774912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DCFB0-ECAC-F20D-C8A9-6A517A30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>
            <a:normAutofit/>
          </a:bodyPr>
          <a:lstStyle/>
          <a:p>
            <a:r>
              <a:rPr lang="fr-FR" dirty="0"/>
              <a:t>Intégration Module OH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4CC5F98A-147A-55C2-9D36-03866C8782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</p:spPr>
        <p:txBody>
          <a:bodyPr/>
          <a:lstStyle/>
          <a:p>
            <a:r>
              <a:rPr lang="fr-FR" dirty="0"/>
              <a:t>Administration facilitée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415B82B-F4EE-8876-D8F8-9AB788EDC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78" y="2105838"/>
            <a:ext cx="8697843" cy="3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4718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DCFB0-ECAC-F20D-C8A9-6A517A30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13" y="274638"/>
            <a:ext cx="6957872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Intégration Module Murs Anti-bruit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4CC5F98A-147A-55C2-9D36-03866C8782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</p:spPr>
        <p:txBody>
          <a:bodyPr/>
          <a:lstStyle/>
          <a:p>
            <a:r>
              <a:rPr lang="fr-FR" dirty="0"/>
              <a:t>Administration facilitée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BAB7934-C02D-0268-1726-090AE475A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43" y="1471552"/>
            <a:ext cx="7656513" cy="475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8387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DCFB0-ECAC-F20D-C8A9-6A517A30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13" y="274638"/>
            <a:ext cx="6957872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Intégration Module Murs Anti-bruit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4CC5F98A-147A-55C2-9D36-03866C8782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</p:spPr>
        <p:txBody>
          <a:bodyPr/>
          <a:lstStyle/>
          <a:p>
            <a:r>
              <a:rPr lang="fr-FR" dirty="0"/>
              <a:t>Administration facilitée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4BA8027-DC33-4AD7-C31C-12225B84E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37" y="1570526"/>
            <a:ext cx="7655926" cy="475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98295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DCFB0-ECAC-F20D-C8A9-6A517A30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>
            <a:normAutofit/>
          </a:bodyPr>
          <a:lstStyle/>
          <a:p>
            <a:r>
              <a:rPr lang="fr-FR" dirty="0"/>
              <a:t>Facilitation du dialogue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0E6D31-0B4A-1CA1-55B2-FA70F64C47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3568" y="3068638"/>
            <a:ext cx="7560320" cy="2736626"/>
          </a:xfrm>
        </p:spPr>
        <p:txBody>
          <a:bodyPr>
            <a:normAutofit/>
          </a:bodyPr>
          <a:lstStyle/>
          <a:p>
            <a:r>
              <a:rPr lang="fr-FR" dirty="0"/>
              <a:t>TWS pouvant accéder aux données, elle n'a plus besoin de demander un accès au serveur du Département afin de comprendre les demandes des utilisateurs.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D8340C-23E4-51FC-1EB3-87EE17B621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</p:spPr>
        <p:txBody>
          <a:bodyPr/>
          <a:lstStyle/>
          <a:p>
            <a:r>
              <a:rPr lang="fr-FR" dirty="0"/>
              <a:t>Mode SAAS</a:t>
            </a:r>
          </a:p>
        </p:txBody>
      </p:sp>
    </p:spTree>
    <p:extLst>
      <p:ext uri="{BB962C8B-B14F-4D97-AF65-F5344CB8AC3E}">
        <p14:creationId xmlns:p14="http://schemas.microsoft.com/office/powerpoint/2010/main" val="421966572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DCFB0-ECAC-F20D-C8A9-6A517A30D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Facilitation du dialogue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D8340C-23E4-51FC-1EB3-87EE17B621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Accès aux données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FE4D552-0EBD-8943-AAF9-8B83551B3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49" y="1673805"/>
            <a:ext cx="7290810" cy="452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8712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DCFB0-ECAC-F20D-C8A9-6A517A30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>
            <a:normAutofit/>
          </a:bodyPr>
          <a:lstStyle/>
          <a:p>
            <a:r>
              <a:rPr lang="fr-FR" dirty="0"/>
              <a:t>Facilitation du dialogue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0E6D31-0B4A-1CA1-55B2-FA70F64C47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3568" y="3068638"/>
            <a:ext cx="7560320" cy="2736626"/>
          </a:xfrm>
        </p:spPr>
        <p:txBody>
          <a:bodyPr>
            <a:normAutofit/>
          </a:bodyPr>
          <a:lstStyle/>
          <a:p>
            <a:r>
              <a:rPr lang="fr-FR" dirty="0"/>
              <a:t>Autorisation d’accès aux données (juillet 2023)</a:t>
            </a:r>
          </a:p>
          <a:p>
            <a:r>
              <a:rPr lang="fr-FR" dirty="0"/>
              <a:t>Délai de résolution : Instantané en mode SaaS / Plusieurs semaines en mode On </a:t>
            </a:r>
            <a:r>
              <a:rPr lang="fr-FR" dirty="0" err="1"/>
              <a:t>Premise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D8340C-23E4-51FC-1EB3-87EE17B621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</p:spPr>
        <p:txBody>
          <a:bodyPr/>
          <a:lstStyle/>
          <a:p>
            <a:r>
              <a:rPr lang="fr-FR" dirty="0"/>
              <a:t>Compréhension du problème</a:t>
            </a:r>
          </a:p>
        </p:txBody>
      </p:sp>
    </p:spTree>
    <p:extLst>
      <p:ext uri="{BB962C8B-B14F-4D97-AF65-F5344CB8AC3E}">
        <p14:creationId xmlns:p14="http://schemas.microsoft.com/office/powerpoint/2010/main" val="255946235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DCFB0-ECAC-F20D-C8A9-6A517A30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>
            <a:normAutofit/>
          </a:bodyPr>
          <a:lstStyle/>
          <a:p>
            <a:r>
              <a:rPr lang="fr-FR" dirty="0"/>
              <a:t>Sauvegarde des données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0E6D31-0B4A-1CA1-55B2-FA70F64C47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213" y="3068638"/>
            <a:ext cx="7773987" cy="2736850"/>
          </a:xfrm>
        </p:spPr>
        <p:txBody>
          <a:bodyPr>
            <a:normAutofit/>
          </a:bodyPr>
          <a:lstStyle/>
          <a:p>
            <a:r>
              <a:rPr lang="fr-FR" dirty="0"/>
              <a:t>Le service SaaS inclut un service de sauvegarde des données précisé dans les annexes du contrat SaaS.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D8340C-23E4-51FC-1EB3-87EE17B621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</p:spPr>
        <p:txBody>
          <a:bodyPr/>
          <a:lstStyle/>
          <a:p>
            <a:r>
              <a:rPr lang="fr-FR" dirty="0"/>
              <a:t>Mode SAAS</a:t>
            </a:r>
          </a:p>
        </p:txBody>
      </p:sp>
    </p:spTree>
    <p:extLst>
      <p:ext uri="{BB962C8B-B14F-4D97-AF65-F5344CB8AC3E}">
        <p14:creationId xmlns:p14="http://schemas.microsoft.com/office/powerpoint/2010/main" val="69887514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DCFB0-ECAC-F20D-C8A9-6A517A30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>
            <a:normAutofit/>
          </a:bodyPr>
          <a:lstStyle/>
          <a:p>
            <a:r>
              <a:rPr lang="fr-FR" dirty="0"/>
              <a:t>Augmentation du suivi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0E6D31-0B4A-1CA1-55B2-FA70F64C47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214" y="3068638"/>
            <a:ext cx="7655926" cy="2736850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Et pour toutes les raisons précédemment évoquées, pour le SOA cela équivaut à un meilleur suivi et donc à plus de sérénité, alors que la DSI est libérée d'une tâche encombrante et sans intérêt.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D8340C-23E4-51FC-1EB3-87EE17B621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</p:spPr>
        <p:txBody>
          <a:bodyPr/>
          <a:lstStyle/>
          <a:p>
            <a:r>
              <a:rPr lang="fr-FR" dirty="0"/>
              <a:t>Mode SAAS</a:t>
            </a:r>
          </a:p>
        </p:txBody>
      </p:sp>
    </p:spTree>
    <p:extLst>
      <p:ext uri="{BB962C8B-B14F-4D97-AF65-F5344CB8AC3E}">
        <p14:creationId xmlns:p14="http://schemas.microsoft.com/office/powerpoint/2010/main" val="369185020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DCFB0-ECAC-F20D-C8A9-6A517A30D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Ampliation du service OASIS-OKAPI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0E6D31-0B4A-1CA1-55B2-FA70F64C47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fr-FR" dirty="0"/>
              <a:t>TWS prend en charge la mise en place des nouvelles versions et ne fait plus appel pour ce faire à votre DSI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D8340C-23E4-51FC-1EB3-87EE17B621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56480" y="6207969"/>
            <a:ext cx="7041076" cy="476250"/>
          </a:xfrm>
        </p:spPr>
        <p:txBody>
          <a:bodyPr/>
          <a:lstStyle/>
          <a:p>
            <a:r>
              <a:rPr lang="fr-FR" dirty="0"/>
              <a:t>Mode SAAS</a:t>
            </a:r>
          </a:p>
        </p:txBody>
      </p:sp>
    </p:spTree>
    <p:extLst>
      <p:ext uri="{BB962C8B-B14F-4D97-AF65-F5344CB8AC3E}">
        <p14:creationId xmlns:p14="http://schemas.microsoft.com/office/powerpoint/2010/main" val="149292015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DCFB0-ECAC-F20D-C8A9-6A517A30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>
            <a:normAutofit/>
          </a:bodyPr>
          <a:lstStyle/>
          <a:p>
            <a:r>
              <a:rPr lang="fr-FR" dirty="0"/>
              <a:t>Gestion centralisée des accès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0E6D31-0B4A-1CA1-55B2-FA70F64C47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3568" y="3068638"/>
            <a:ext cx="7560320" cy="2736626"/>
          </a:xfrm>
        </p:spPr>
        <p:txBody>
          <a:bodyPr>
            <a:normAutofit/>
          </a:bodyPr>
          <a:lstStyle/>
          <a:p>
            <a:r>
              <a:rPr lang="fr-FR" dirty="0"/>
              <a:t>Possibilité de mettre en place une gestion centralisée des accès via AZURE-AD.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D8340C-23E4-51FC-1EB3-87EE17B621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</p:spPr>
        <p:txBody>
          <a:bodyPr/>
          <a:lstStyle/>
          <a:p>
            <a:r>
              <a:rPr lang="fr-FR" dirty="0"/>
              <a:t>Mode SAAS</a:t>
            </a:r>
          </a:p>
        </p:txBody>
      </p:sp>
    </p:spTree>
    <p:extLst>
      <p:ext uri="{BB962C8B-B14F-4D97-AF65-F5344CB8AC3E}">
        <p14:creationId xmlns:p14="http://schemas.microsoft.com/office/powerpoint/2010/main" val="303820810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DCFB0-ECAC-F20D-C8A9-6A517A30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>
            <a:normAutofit/>
          </a:bodyPr>
          <a:lstStyle/>
          <a:p>
            <a:r>
              <a:rPr lang="fr-FR" dirty="0"/>
              <a:t>Sécurité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0E6D31-0B4A-1CA1-55B2-FA70F64C47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3568" y="3068638"/>
            <a:ext cx="7560320" cy="2736626"/>
          </a:xfrm>
        </p:spPr>
        <p:txBody>
          <a:bodyPr>
            <a:normAutofit/>
          </a:bodyPr>
          <a:lstStyle/>
          <a:p>
            <a:r>
              <a:rPr lang="fr-FR" dirty="0"/>
              <a:t>Augmentation de la résistance par rapport aux tentatives d’intrusion.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D8340C-23E4-51FC-1EB3-87EE17B621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</p:spPr>
        <p:txBody>
          <a:bodyPr/>
          <a:lstStyle/>
          <a:p>
            <a:r>
              <a:rPr lang="fr-FR" dirty="0"/>
              <a:t>Mode SAAS</a:t>
            </a:r>
          </a:p>
        </p:txBody>
      </p:sp>
    </p:spTree>
    <p:extLst>
      <p:ext uri="{BB962C8B-B14F-4D97-AF65-F5344CB8AC3E}">
        <p14:creationId xmlns:p14="http://schemas.microsoft.com/office/powerpoint/2010/main" val="4237407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DCFB0-ECAC-F20D-C8A9-6A517A30D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OASIS-WEB 2.0 et OKAPI 2.0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0E6D31-0B4A-1CA1-55B2-FA70F64C47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fr-FR" dirty="0"/>
              <a:t>Mode SAAS</a:t>
            </a:r>
          </a:p>
          <a:p>
            <a:r>
              <a:rPr lang="fr-FR"/>
              <a:t>Migration facilitée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D8340C-23E4-51FC-1EB3-87EE17B621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56480" y="6207969"/>
            <a:ext cx="7041076" cy="476250"/>
          </a:xfrm>
        </p:spPr>
        <p:txBody>
          <a:bodyPr/>
          <a:lstStyle/>
          <a:p>
            <a:r>
              <a:rPr lang="fr-FR" dirty="0"/>
              <a:t>Passage à la nouvelle version</a:t>
            </a:r>
          </a:p>
        </p:txBody>
      </p:sp>
    </p:spTree>
    <p:extLst>
      <p:ext uri="{BB962C8B-B14F-4D97-AF65-F5344CB8AC3E}">
        <p14:creationId xmlns:p14="http://schemas.microsoft.com/office/powerpoint/2010/main" val="148569184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DCFB0-ECAC-F20D-C8A9-6A517A30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>
            <a:normAutofit/>
          </a:bodyPr>
          <a:lstStyle/>
          <a:p>
            <a:r>
              <a:rPr lang="fr-FR" dirty="0"/>
              <a:t>Disponibilité 7 jours sur 7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0E6D31-0B4A-1CA1-55B2-FA70F64C47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213" y="3068638"/>
            <a:ext cx="8253272" cy="2736850"/>
          </a:xfrm>
        </p:spPr>
        <p:txBody>
          <a:bodyPr>
            <a:normAutofit/>
          </a:bodyPr>
          <a:lstStyle/>
          <a:p>
            <a:r>
              <a:rPr lang="fr-FR" dirty="0"/>
              <a:t>A leur bureau, en télétravail ou dans une autre antenne du Département, les utilisateurs ont toujours accès à la base OASIS et à leurs ouvrages.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D8340C-23E4-51FC-1EB3-87EE17B621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</p:spPr>
        <p:txBody>
          <a:bodyPr/>
          <a:lstStyle/>
          <a:p>
            <a:r>
              <a:rPr lang="fr-FR" dirty="0"/>
              <a:t>Mode SAAS</a:t>
            </a:r>
          </a:p>
        </p:txBody>
      </p:sp>
    </p:spTree>
    <p:extLst>
      <p:ext uri="{BB962C8B-B14F-4D97-AF65-F5344CB8AC3E}">
        <p14:creationId xmlns:p14="http://schemas.microsoft.com/office/powerpoint/2010/main" val="47633328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DCFB0-ECAC-F20D-C8A9-6A517A30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>
            <a:normAutofit/>
          </a:bodyPr>
          <a:lstStyle/>
          <a:p>
            <a:r>
              <a:rPr lang="fr-FR" dirty="0"/>
              <a:t>Administration facilitée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0E6D31-0B4A-1CA1-55B2-FA70F64C47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213" y="3068638"/>
            <a:ext cx="7893232" cy="2736850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TWS règle plus simplement toutes les demandes de paramétrage et d'administration sur le système OASIS. </a:t>
            </a:r>
          </a:p>
          <a:p>
            <a:r>
              <a:rPr lang="fr-FR" dirty="0"/>
              <a:t>Plus besoin, pour la DSI, de vérifier avec TWS les versions des systèmes et d'échanger des données.</a:t>
            </a:r>
          </a:p>
          <a:p>
            <a:r>
              <a:rPr lang="fr-FR" dirty="0"/>
              <a:t>Pas besoin d'intervention de la DSI une fois le service SaaS mis en place.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D8340C-23E4-51FC-1EB3-87EE17B621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</p:spPr>
        <p:txBody>
          <a:bodyPr/>
          <a:lstStyle/>
          <a:p>
            <a:r>
              <a:rPr lang="fr-FR" dirty="0"/>
              <a:t>Mode SAAS</a:t>
            </a:r>
          </a:p>
        </p:txBody>
      </p:sp>
    </p:spTree>
    <p:extLst>
      <p:ext uri="{BB962C8B-B14F-4D97-AF65-F5344CB8AC3E}">
        <p14:creationId xmlns:p14="http://schemas.microsoft.com/office/powerpoint/2010/main" val="328087443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DCFB0-ECAC-F20D-C8A9-6A517A30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Intégration Module Paravalanches (Pilote 15/12/22)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4CC5F98A-147A-55C2-9D36-03866C8782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</p:spPr>
        <p:txBody>
          <a:bodyPr/>
          <a:lstStyle/>
          <a:p>
            <a:r>
              <a:rPr lang="fr-FR" dirty="0"/>
              <a:t>Administration facilitée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C7102A1-E727-CF46-000F-C2CBB4046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363" y="1732529"/>
            <a:ext cx="3027712" cy="204967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46768C-0ECD-0659-02AA-74D17A150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719659"/>
            <a:ext cx="3060340" cy="204967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55D2444-2444-29A6-F51B-9E3CBC247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260" y="3975983"/>
            <a:ext cx="3017899" cy="20337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1A1D6B4-CA65-73A7-1883-075A07A1F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3908472"/>
            <a:ext cx="3060341" cy="20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1470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DCFB0-ECAC-F20D-C8A9-6A517A30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Intégration nouveau </a:t>
            </a:r>
            <a:r>
              <a:rPr lang="fr-FR" dirty="0" err="1"/>
              <a:t>PVModel</a:t>
            </a:r>
            <a:r>
              <a:rPr lang="fr-FR" dirty="0"/>
              <a:t> : Filet plaqué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4CC5F98A-147A-55C2-9D36-03866C8782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</p:spPr>
        <p:txBody>
          <a:bodyPr/>
          <a:lstStyle/>
          <a:p>
            <a:r>
              <a:rPr lang="fr-FR" dirty="0"/>
              <a:t>Administration facilitée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3DD5A50-C0CF-0EF4-4263-3C07A8578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13" y="2528900"/>
            <a:ext cx="8115613" cy="206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7189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DCFB0-ECAC-F20D-C8A9-6A517A30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/>
          <a:lstStyle/>
          <a:p>
            <a:r>
              <a:rPr lang="fr-FR" dirty="0"/>
              <a:t>Mode Consultation par défaut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0E6D31-0B4A-1CA1-55B2-FA70F64C47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213" y="3068638"/>
            <a:ext cx="7893232" cy="2736850"/>
          </a:xfrm>
        </p:spPr>
        <p:txBody>
          <a:bodyPr>
            <a:normAutofit/>
          </a:bodyPr>
          <a:lstStyle/>
          <a:p>
            <a:r>
              <a:rPr lang="fr-FR" dirty="0"/>
              <a:t>En SaaS, les utilisateurs répertoriés dans AZURE-AD sont dirigés vers le module consultation lorsqu’ils ne disposent pas d’un login/profil OASIS-OKAPI.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9DD54B-C639-E8A7-FAFD-006EAB6122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</p:spPr>
        <p:txBody>
          <a:bodyPr/>
          <a:lstStyle/>
          <a:p>
            <a:r>
              <a:rPr lang="fr-FR" dirty="0"/>
              <a:t>Administration facilitée</a:t>
            </a:r>
          </a:p>
        </p:txBody>
      </p:sp>
    </p:spTree>
    <p:extLst>
      <p:ext uri="{BB962C8B-B14F-4D97-AF65-F5344CB8AC3E}">
        <p14:creationId xmlns:p14="http://schemas.microsoft.com/office/powerpoint/2010/main" val="213251690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DCFB0-ECAC-F20D-C8A9-6A517A30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/>
          <a:lstStyle/>
          <a:p>
            <a:r>
              <a:rPr lang="fr-FR" dirty="0"/>
              <a:t>Mode Consultation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0E6D31-0B4A-1CA1-55B2-FA70F64C47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3568" y="3068638"/>
            <a:ext cx="7560320" cy="2736626"/>
          </a:xfrm>
        </p:spPr>
        <p:txBody>
          <a:bodyPr>
            <a:normAutofit/>
          </a:bodyPr>
          <a:lstStyle/>
          <a:p>
            <a:r>
              <a:rPr lang="fr-FR" dirty="0"/>
              <a:t>Ajout d’un filtre sur le compte commun « consultation » qui n’a pas accès à la DT</a:t>
            </a:r>
          </a:p>
          <a:p>
            <a:r>
              <a:rPr lang="fr-FR" dirty="0"/>
              <a:t>A expliciter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9DD54B-C639-E8A7-FAFD-006EAB6122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</p:spPr>
        <p:txBody>
          <a:bodyPr/>
          <a:lstStyle/>
          <a:p>
            <a:r>
              <a:rPr lang="fr-FR" dirty="0"/>
              <a:t>Administration facilitée</a:t>
            </a:r>
          </a:p>
        </p:txBody>
      </p:sp>
    </p:spTree>
    <p:extLst>
      <p:ext uri="{BB962C8B-B14F-4D97-AF65-F5344CB8AC3E}">
        <p14:creationId xmlns:p14="http://schemas.microsoft.com/office/powerpoint/2010/main" val="90709400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DCFB0-ECAC-F20D-C8A9-6A517A30D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Intégration Services IGN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9DD54B-C639-E8A7-FAFD-006EAB6122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Administration facilitée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795A2C5-4F5D-D33D-04A5-B35EE4974E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60" t="15000" r="26651" b="14126"/>
          <a:stretch/>
        </p:blipFill>
        <p:spPr>
          <a:xfrm>
            <a:off x="2276745" y="1842931"/>
            <a:ext cx="4770530" cy="413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42571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u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pitaux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54</TotalTime>
  <Words>443</Words>
  <Application>Microsoft Office PowerPoint</Application>
  <PresentationFormat>Affichage à l'écran (4:3)</PresentationFormat>
  <Paragraphs>69</Paragraphs>
  <Slides>22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0" baseType="lpstr">
      <vt:lpstr>Arial</vt:lpstr>
      <vt:lpstr>Arial Rounded MT Bold</vt:lpstr>
      <vt:lpstr>Perpetua</vt:lpstr>
      <vt:lpstr>Times New Roman</vt:lpstr>
      <vt:lpstr>Wingdings</vt:lpstr>
      <vt:lpstr>Wingdings 2</vt:lpstr>
      <vt:lpstr>Wingdings 3</vt:lpstr>
      <vt:lpstr>Capitaux</vt:lpstr>
      <vt:lpstr>Présentation PowerPoint</vt:lpstr>
      <vt:lpstr>Ampliation du service OASIS-OKAPI</vt:lpstr>
      <vt:lpstr>Disponibilité 7 jours sur 7</vt:lpstr>
      <vt:lpstr>Administration facilitée</vt:lpstr>
      <vt:lpstr>Intégration Module Paravalanches (Pilote 15/12/22)</vt:lpstr>
      <vt:lpstr>Intégration nouveau PVModel : Filet plaqué</vt:lpstr>
      <vt:lpstr>Mode Consultation par défaut</vt:lpstr>
      <vt:lpstr>Mode Consultation</vt:lpstr>
      <vt:lpstr>Intégration Services IGN</vt:lpstr>
      <vt:lpstr>Intégration Services IGN</vt:lpstr>
      <vt:lpstr>Intégration Services IGN</vt:lpstr>
      <vt:lpstr>Intégration Module OH</vt:lpstr>
      <vt:lpstr>Intégration Module Murs Anti-bruit</vt:lpstr>
      <vt:lpstr>Intégration Module Murs Anti-bruit</vt:lpstr>
      <vt:lpstr>Facilitation du dialogue</vt:lpstr>
      <vt:lpstr>Facilitation du dialogue</vt:lpstr>
      <vt:lpstr>Facilitation du dialogue</vt:lpstr>
      <vt:lpstr>Sauvegarde des données</vt:lpstr>
      <vt:lpstr>Augmentation du suivi</vt:lpstr>
      <vt:lpstr>Gestion centralisée des accès</vt:lpstr>
      <vt:lpstr>Sécurité</vt:lpstr>
      <vt:lpstr>OASIS-WEB 2.0 et OKAPI 2.0</vt:lpstr>
    </vt:vector>
  </TitlesOfParts>
  <Company>Conseil Général du Finistère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Valerie</dc:creator>
  <cp:lastModifiedBy>Valerie Cambert</cp:lastModifiedBy>
  <cp:revision>578</cp:revision>
  <cp:lastPrinted>2017-01-16T08:56:59Z</cp:lastPrinted>
  <dcterms:created xsi:type="dcterms:W3CDTF">2004-03-22T09:00:28Z</dcterms:created>
  <dcterms:modified xsi:type="dcterms:W3CDTF">2023-09-05T08:53:53Z</dcterms:modified>
</cp:coreProperties>
</file>