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7"/>
  </p:notesMasterIdLst>
  <p:handoutMasterIdLst>
    <p:handoutMasterId r:id="rId18"/>
  </p:handoutMasterIdLst>
  <p:sldIdLst>
    <p:sldId id="256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8" r:id="rId14"/>
    <p:sldId id="429" r:id="rId15"/>
    <p:sldId id="430" r:id="rId16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4" autoAdjust="0"/>
    <p:restoredTop sz="94600" autoAdjust="0"/>
  </p:normalViewPr>
  <p:slideViewPr>
    <p:cSldViewPr>
      <p:cViewPr>
        <p:scale>
          <a:sx n="125" d="100"/>
          <a:sy n="125" d="100"/>
        </p:scale>
        <p:origin x="8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420411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4026974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CD624-C9F5-254B-7FF4-DFB60AD9B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59FB0D-57E5-3016-7E1B-6EA0E97AB1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7061BE1-7298-1C17-EB7A-6A889E29FC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77FD4173-E510-63D7-716C-1273CAF02C4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91CE695-3D43-F1B9-4116-CB4F76DF95D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BCEA3F-C4CA-68BD-23CA-59A4485560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EB972C-753B-5AEA-3266-419630B4D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4237692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30F12-C0CE-A01A-9567-3A33C1B79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FC24FB2-9881-9888-00A2-61586A748B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93272EE-FEA3-935C-5595-64D7FAC76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F7072CF2-1317-EABF-932C-41DB0858366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6F1BED-A200-61CA-2491-F8CBA993398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1D82FF-1F45-E0AB-3D6A-E3710E95692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1B1DC93-6682-F7C8-1208-3AA423223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3612606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A6565-6D84-2744-02F6-D70AB00CB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615A03D-0C66-EB43-3719-F7C22CFA1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BC02FA-9279-044E-C373-DD583E1866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C34FD29A-C827-6A0F-9480-2D0C30DCDFDF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A095BA-C367-DAC9-B52F-82156838277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EA1FE3-F0EF-7A60-84B2-25BBB423FBD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9BBAAD-3AC2-E222-FB52-C10D3D9DA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41575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57864" cy="1462088"/>
          </a:xfrm>
        </p:spPr>
        <p:txBody>
          <a:bodyPr/>
          <a:lstStyle/>
          <a:p>
            <a:r>
              <a:rPr lang="fr-FR" sz="3600" dirty="0"/>
              <a:t>Analyse des ouvrages – Les groupes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Vendredi 29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5DDE6-2527-F98C-2176-AE9600A3F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3E105E-C5F0-8ECB-6A92-22BF5CD59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Pont de </a:t>
            </a:r>
            <a:r>
              <a:rPr lang="fr-FR" sz="4000" dirty="0" err="1"/>
              <a:t>Badineau</a:t>
            </a: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2399A2-4C47-3C86-B6E3-0DA8859ECB9B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6" name="Image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FC8AB9A6-0E14-8E60-3D56-A4D0AB7FC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88840"/>
            <a:ext cx="6732240" cy="41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5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1820E-1045-A2A1-AA9D-A2E4D1262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0D17D-D63D-791B-535D-B267ED674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Pont du Coudray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4212961-0042-7CD7-4467-9B0E5C349ADC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5" name="Image 4" descr="Une image contenant texte, capture d’écran, Page web, Site web&#10;&#10;Description générée automatiquement">
            <a:extLst>
              <a:ext uri="{FF2B5EF4-FFF2-40B4-BE49-F238E27FC236}">
                <a16:creationId xmlns:a16="http://schemas.microsoft.com/office/drawing/2014/main" id="{37FFDC25-8A90-B653-EDB3-77689E41C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971258"/>
            <a:ext cx="6795775" cy="41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34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BE2AD-F422-95CB-8924-70F83064F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F1496-32A5-352A-8153-55B83A4F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Pont sur le Cher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3B9D28B-287D-89A8-2064-EABA9C298DF9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6" name="Image 5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1A0EB1E3-EA9D-7426-9285-3CF4A33687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96" y="1916832"/>
            <a:ext cx="701162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74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But poursuivi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Développer l’entretien préventif sur les éléments sensibles</a:t>
            </a:r>
          </a:p>
          <a:p>
            <a:pPr lvl="1"/>
            <a:r>
              <a:rPr lang="fr-FR" dirty="0"/>
              <a:t>Dans le domaine des ponts, les fondations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70562-85D8-DFFD-5B08-BA1327325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44BFDA-8281-141B-A142-4C13557C4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Eléments sensibles les fondations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056EA-AD42-48CB-39E1-583B5A7D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sz="2600" dirty="0"/>
              <a:t>Les fondations doivent être dimensionnées structurellement pour qu’elles résistent aux descentes de charge apportées par les appuis du pont et aux efforts engendrés par les déplacements éventuels des terrains. </a:t>
            </a:r>
          </a:p>
          <a:p>
            <a:r>
              <a:rPr lang="fr-FR" sz="2600" dirty="0"/>
              <a:t>Elles doivent être étroitement surveillées : affouillement, …</a:t>
            </a:r>
          </a:p>
          <a:p>
            <a:pPr marL="0" indent="0">
              <a:buNone/>
            </a:pPr>
            <a:endParaRPr lang="fr-FR" sz="26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6E29E23-4059-FFA6-E338-1EC5B61FABB5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</p:spTree>
    <p:extLst>
      <p:ext uri="{BB962C8B-B14F-4D97-AF65-F5344CB8AC3E}">
        <p14:creationId xmlns:p14="http://schemas.microsoft.com/office/powerpoint/2010/main" val="396465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E10E5-54CE-4E2A-B047-AE0D5AA77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3FD9B-03AD-A0DF-2361-F3321D54B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Eléments sensibles les fondations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DF1D0E-7FB0-BAC3-56D2-C0CA3081FA2B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845795-2095-9349-7E57-8B12AEB26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7" y="2062890"/>
            <a:ext cx="5808519" cy="422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16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94F0DD-19D0-1D50-3011-513D1A43F8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1DA593-4882-1B65-7A68-71A3C452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Ponts – Notation(Fondations) &gt;2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CDD443-9CDB-1848-AEFB-6D8689E850E8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FD76FAE-6855-AEF6-E6BE-F8CC8925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502107"/>
            <a:ext cx="6840760" cy="3626211"/>
          </a:xfrm>
          <a:prstGeom prst="rect">
            <a:avLst/>
          </a:prstGeom>
        </p:spPr>
      </p:pic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B11EDDB8-9777-C784-46B0-8E072EA6C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612335" cy="525075"/>
          </a:xfrm>
        </p:spPr>
        <p:txBody>
          <a:bodyPr>
            <a:normAutofit/>
          </a:bodyPr>
          <a:lstStyle/>
          <a:p>
            <a:r>
              <a:rPr lang="fr-FR" sz="2600" dirty="0"/>
              <a:t>Tableau notation des ponts</a:t>
            </a:r>
          </a:p>
          <a:p>
            <a:pPr marL="0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1474894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4493B-7CB4-99C8-14EE-A9AD2CA93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E2F67-E8B1-78F9-E41B-63653C26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Analyse des visites - Groupe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503BB89-5568-CD75-9485-A54F2F4CB21F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56FBB6E4-F810-ED6D-C77D-EC32A9100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612335" cy="525075"/>
          </a:xfrm>
        </p:spPr>
        <p:txBody>
          <a:bodyPr>
            <a:normAutofit/>
          </a:bodyPr>
          <a:lstStyle/>
          <a:p>
            <a:r>
              <a:rPr lang="fr-FR" sz="2600" dirty="0"/>
              <a:t>Analyse détaillée</a:t>
            </a:r>
          </a:p>
          <a:p>
            <a:pPr marL="0" indent="0">
              <a:buNone/>
            </a:pPr>
            <a:endParaRPr lang="fr-FR" sz="2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B0AEB4-D136-4241-B354-572D550A8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571453"/>
            <a:ext cx="6228184" cy="348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05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879FE-F364-C5B8-E138-E461C9C38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6345F5-BD7F-0E85-0D06-7AAA8F3F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Calcul des prestations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291A565-DA2B-0975-360A-D66051519573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8DB7EE8-3E7E-C46E-ADED-EC51D7D59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612335" cy="525075"/>
          </a:xfrm>
        </p:spPr>
        <p:txBody>
          <a:bodyPr>
            <a:normAutofit/>
          </a:bodyPr>
          <a:lstStyle/>
          <a:p>
            <a:r>
              <a:rPr lang="fr-FR" sz="2600" dirty="0"/>
              <a:t>Suppose la validation des visites</a:t>
            </a:r>
          </a:p>
          <a:p>
            <a:pPr marL="0" indent="0">
              <a:buNone/>
            </a:pPr>
            <a:endParaRPr lang="fr-FR" sz="26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4A243E-F0C8-F064-7BB2-779E882C9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542788"/>
            <a:ext cx="6372200" cy="354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9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C246B-F0AB-A977-A733-C87265C1C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8E5156-23FC-7BA1-E0B6-A19C1FBB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Analyse des prestations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9747AE-E0C0-9245-CD32-AC872038F3BD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8EEA6C0-F47A-0F5F-01E6-6D4B7D7D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075" y="1988840"/>
            <a:ext cx="777686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81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7A05F-7BB9-0381-8A95-D698A91EE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0C5C12-C2CB-28C2-E6FE-9CEA6902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Pont D023 04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BF1DD4-8479-F6B5-8D42-DED4DCABA6EE}"/>
              </a:ext>
            </a:extLst>
          </p:cNvPr>
          <p:cNvSpPr txBox="1"/>
          <p:nvPr/>
        </p:nvSpPr>
        <p:spPr>
          <a:xfrm>
            <a:off x="1331640" y="6289160"/>
            <a:ext cx="761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Analyse des ouvrages – Les groupes</a:t>
            </a:r>
          </a:p>
        </p:txBody>
      </p:sp>
      <p:pic>
        <p:nvPicPr>
          <p:cNvPr id="5" name="Image 4" descr="Une image contenant texte, capture d’écran, logiciel, Page web&#10;&#10;Description générée automatiquement">
            <a:extLst>
              <a:ext uri="{FF2B5EF4-FFF2-40B4-BE49-F238E27FC236}">
                <a16:creationId xmlns:a16="http://schemas.microsoft.com/office/drawing/2014/main" id="{C800952D-0A55-54AC-B30B-4B5FB4ACC9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88840"/>
            <a:ext cx="660431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107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2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0</TotalTime>
  <Words>215</Words>
  <Application>Microsoft Office PowerPoint</Application>
  <PresentationFormat>Affichage à l'écran (4:3)</PresentationFormat>
  <Paragraphs>57</Paragraphs>
  <Slides>12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Blends</vt:lpstr>
      <vt:lpstr>Analyse des ouvrages – Les groupes</vt:lpstr>
      <vt:lpstr>But poursuivi</vt:lpstr>
      <vt:lpstr>Eléments sensibles les fondations</vt:lpstr>
      <vt:lpstr>Eléments sensibles les fondations</vt:lpstr>
      <vt:lpstr>Ponts – Notation(Fondations) &gt;2</vt:lpstr>
      <vt:lpstr>Analyse des visites - Groupe</vt:lpstr>
      <vt:lpstr>Calcul des prestations</vt:lpstr>
      <vt:lpstr>Analyse des prestations</vt:lpstr>
      <vt:lpstr>Pont D023 04</vt:lpstr>
      <vt:lpstr>Pont de Badineau</vt:lpstr>
      <vt:lpstr>Pont du Coudray</vt:lpstr>
      <vt:lpstr>Pont sur le Cher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Frederic ALLEZ</cp:lastModifiedBy>
  <cp:revision>44</cp:revision>
  <dcterms:created xsi:type="dcterms:W3CDTF">2024-04-05T09:51:38Z</dcterms:created>
  <dcterms:modified xsi:type="dcterms:W3CDTF">2024-11-29T07:13:01Z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