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420" r:id="rId6"/>
    <p:sldId id="495" r:id="rId7"/>
    <p:sldId id="486" r:id="rId8"/>
    <p:sldId id="490" r:id="rId9"/>
    <p:sldId id="493" r:id="rId10"/>
    <p:sldId id="497" r:id="rId11"/>
    <p:sldId id="492" r:id="rId12"/>
    <p:sldId id="312" r:id="rId13"/>
    <p:sldId id="494" r:id="rId14"/>
    <p:sldId id="491" r:id="rId15"/>
    <p:sldId id="489" r:id="rId16"/>
    <p:sldId id="488" r:id="rId17"/>
    <p:sldId id="496" r:id="rId1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>
        <p:scale>
          <a:sx n="125" d="100"/>
          <a:sy n="125" d="100"/>
        </p:scale>
        <p:origin x="8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8153400" cy="1462088"/>
          </a:xfrm>
        </p:spPr>
        <p:txBody>
          <a:bodyPr/>
          <a:lstStyle/>
          <a:p>
            <a:r>
              <a:rPr lang="fr-FR" sz="3600" dirty="0"/>
              <a:t>Numériser les inspections détaillées – </a:t>
            </a:r>
            <a:br>
              <a:rPr lang="fr-FR" sz="3600" dirty="0"/>
            </a:br>
            <a:r>
              <a:rPr lang="fr-FR" sz="3600" dirty="0"/>
              <a:t>Point d'avancement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Forum OASIS-OKAPI – Session 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Jeudi 28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27-29 novembre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8E1D-8D88-BD92-4989-0AEF8DD1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2317A-12C2-D784-D539-3C84D75C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Action Post-Visite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3F7ACF-68E1-3DEF-B7AB-E9798121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16832"/>
            <a:ext cx="5211564" cy="42900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DA03D4-BA57-3574-3439-5EC597B84A1C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- Exploitation</a:t>
            </a:r>
          </a:p>
        </p:txBody>
      </p:sp>
    </p:spTree>
    <p:extLst>
      <p:ext uri="{BB962C8B-B14F-4D97-AF65-F5344CB8AC3E}">
        <p14:creationId xmlns:p14="http://schemas.microsoft.com/office/powerpoint/2010/main" val="169540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EA2FD-69CD-962A-9331-C820E75C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C582-6595-2117-0C1D-04193D82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- Prescriptions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84F871-FA9E-7DB2-A708-CC1A6E3A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74062"/>
            <a:ext cx="8193087" cy="32960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49A3EE-873F-7887-7418-0CA984DEC77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- Exploitation</a:t>
            </a:r>
          </a:p>
        </p:txBody>
      </p:sp>
    </p:spTree>
    <p:extLst>
      <p:ext uri="{BB962C8B-B14F-4D97-AF65-F5344CB8AC3E}">
        <p14:creationId xmlns:p14="http://schemas.microsoft.com/office/powerpoint/2010/main" val="346503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58C1-6A06-A7AC-28A5-241807C80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7AC97-32C6-BEB8-5A44-C706BFB1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- Prescriptions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EA21A-4D94-64AD-E232-88E88A51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/>
              <a:t>Les prescriptions « Résoudre filet et grillages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C0D590-01C5-63BB-8D8A-2C0FB433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56" y="2407196"/>
            <a:ext cx="8014687" cy="38438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C60BB4-86A9-4CF8-CB81-8A109E77130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- Exploitation</a:t>
            </a:r>
          </a:p>
        </p:txBody>
      </p:sp>
    </p:spTree>
    <p:extLst>
      <p:ext uri="{BB962C8B-B14F-4D97-AF65-F5344CB8AC3E}">
        <p14:creationId xmlns:p14="http://schemas.microsoft.com/office/powerpoint/2010/main" val="108492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B3CB-FD3E-5C38-1F35-FC09A2B8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AD7EE9-7227-EDAA-2CFB-0CECBFC8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624736" cy="576064"/>
          </a:xfrm>
        </p:spPr>
        <p:txBody>
          <a:bodyPr>
            <a:normAutofit/>
          </a:bodyPr>
          <a:lstStyle/>
          <a:p>
            <a:r>
              <a:rPr lang="fr-FR" sz="2400" dirty="0"/>
              <a:t>Les prescriptions « Résoudre Câbles »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CBB9A2-EC61-E6FE-826E-490EAC2A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2492897"/>
            <a:ext cx="8567936" cy="16849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A619745B-D166-DEC2-B1CB-BD750442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- Prescriptions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CC07A0-B49B-9ED8-53AF-E68321CBC681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- Exploitation</a:t>
            </a:r>
          </a:p>
        </p:txBody>
      </p:sp>
    </p:spTree>
    <p:extLst>
      <p:ext uri="{BB962C8B-B14F-4D97-AF65-F5344CB8AC3E}">
        <p14:creationId xmlns:p14="http://schemas.microsoft.com/office/powerpoint/2010/main" val="406147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F2F9C-6759-FE83-07EF-605D5D4A0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26D814-7F19-642E-E578-FF9B3E77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624736" cy="576064"/>
          </a:xfrm>
        </p:spPr>
        <p:txBody>
          <a:bodyPr>
            <a:normAutofit/>
          </a:bodyPr>
          <a:lstStyle/>
          <a:p>
            <a:r>
              <a:rPr lang="fr-FR" sz="2400" dirty="0"/>
              <a:t>Les prescriptions « Résoudre Câbles »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A157F7-A976-74BA-6410-B0487A61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2492897"/>
            <a:ext cx="8567936" cy="16849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2C53D51-7C81-8D2E-ACC3-F66D1C95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- Prescriptions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95AD6E-5EB6-5188-AE0E-67BA8AF7133E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- Exploitation</a:t>
            </a:r>
          </a:p>
        </p:txBody>
      </p:sp>
    </p:spTree>
    <p:extLst>
      <p:ext uri="{BB962C8B-B14F-4D97-AF65-F5344CB8AC3E}">
        <p14:creationId xmlns:p14="http://schemas.microsoft.com/office/powerpoint/2010/main" val="235826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OPRN - Inspections détaillées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Efficacité du processus</a:t>
            </a:r>
          </a:p>
          <a:p>
            <a:r>
              <a:rPr lang="fr-FR" dirty="0"/>
              <a:t>Exploitation augmentée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Numériser les inspections détaillées – Point d'avancement</a:t>
            </a:r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30427-BD57-DCEE-5A7D-C61142E7D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BCD44-93E8-F1EA-1F77-627275D5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- Mode synchrone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4B3AE-B462-13DF-4A16-AA374C14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Pas de manipulation de fichiers</a:t>
            </a:r>
          </a:p>
          <a:p>
            <a:r>
              <a:rPr lang="fr-FR" dirty="0"/>
              <a:t>Remise au prestataire efficace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9DE681-C8CB-FD65-4682-96E2F99014EF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339354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96777-B513-BCAA-C435-B62CACD69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B6013-EA38-E65C-7A5A-6221B9B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- Rythme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3CC56B-095F-8C09-12DE-9E22D7B4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832"/>
            <a:ext cx="6768752" cy="42166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7B9BF0-FE1F-1E7C-C291-819F4DBF799D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102685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6C82-475F-F3DA-93F6-461AF419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B343D-A6F9-1C54-F0B5-66C91CD1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- Qualité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0CBEB-B23E-9B3D-5D37-462BA418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060848"/>
            <a:ext cx="7684283" cy="388843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D419A1-B535-1299-AE0B-6A3CFDE079F7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21747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DB713-E27B-F5E1-C45F-7147B1E9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57038-C202-621B-EB4C-CE9735CA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PV Visite - Notation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DC4E2E-A13F-70F6-42D9-99DD84FF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17029"/>
            <a:ext cx="7092280" cy="37970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FA08F6-AFB0-E8E5-3825-C7DE3DB22CBC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89527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A51A5-7039-D078-BC8D-38919139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A3DAF-43A5-1876-4ECB-AC736185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Commentaires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1B3271-36C2-B493-E0C1-8A6F6CABAD52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F2CF5E-6DE4-5ADA-5C4C-25E6A1B4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48" y="2060848"/>
            <a:ext cx="791598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0FD0-D367-E482-FA45-D3BE2AEF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8811E-3099-9235-01B2-00CDBF7D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Défauts-G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3F4C94-8C7D-7CED-9289-C5E07130FDDD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- Exploitation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57E271-92D2-AD68-F39E-C26371CE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7612335" cy="3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0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IDP – Eléments analyse détaillée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F13CDA-F64C-8F5A-8749-6053D338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18216"/>
            <a:ext cx="7596336" cy="40878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BE0C32-D876-9692-A3E0-DE4A57361B6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- Exploitation</a:t>
            </a:r>
          </a:p>
        </p:txBody>
      </p:sp>
    </p:spTree>
    <p:extLst>
      <p:ext uri="{BB962C8B-B14F-4D97-AF65-F5344CB8AC3E}">
        <p14:creationId xmlns:p14="http://schemas.microsoft.com/office/powerpoint/2010/main" val="21108689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0</TotalTime>
  <Words>194</Words>
  <Application>Microsoft Office PowerPoint</Application>
  <PresentationFormat>Affichage à l'écran (4:3)</PresentationFormat>
  <Paragraphs>41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Blends</vt:lpstr>
      <vt:lpstr>Numériser les inspections détaillées –  Point d'avancement</vt:lpstr>
      <vt:lpstr>OPRN - Inspections détaillées</vt:lpstr>
      <vt:lpstr>IDP - Mode synchrone</vt:lpstr>
      <vt:lpstr>IDP - Rythme</vt:lpstr>
      <vt:lpstr>IDP - Qualité </vt:lpstr>
      <vt:lpstr>IDP – PV Visite - Notation </vt:lpstr>
      <vt:lpstr>IDP – Commentaires</vt:lpstr>
      <vt:lpstr>IDP – Défauts-G  </vt:lpstr>
      <vt:lpstr>IDP – Eléments analyse détaillée</vt:lpstr>
      <vt:lpstr>IDP – Action Post-Visite </vt:lpstr>
      <vt:lpstr>IDP - Prescriptions </vt:lpstr>
      <vt:lpstr>IDP - Prescriptions</vt:lpstr>
      <vt:lpstr>IDP - Prescriptions</vt:lpstr>
      <vt:lpstr>IDP - Prescriptions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Frederic ALLEZ</cp:lastModifiedBy>
  <cp:revision>41</cp:revision>
  <dcterms:created xsi:type="dcterms:W3CDTF">2024-04-05T09:51:38Z</dcterms:created>
  <dcterms:modified xsi:type="dcterms:W3CDTF">2024-11-27T20:44:16Z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