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4"/>
  </p:notesMasterIdLst>
  <p:handoutMasterIdLst>
    <p:handoutMasterId r:id="rId25"/>
  </p:handoutMasterIdLst>
  <p:sldIdLst>
    <p:sldId id="256" r:id="rId5"/>
    <p:sldId id="420" r:id="rId6"/>
    <p:sldId id="422" r:id="rId7"/>
    <p:sldId id="440" r:id="rId8"/>
    <p:sldId id="428" r:id="rId9"/>
    <p:sldId id="437" r:id="rId10"/>
    <p:sldId id="429" r:id="rId11"/>
    <p:sldId id="434" r:id="rId12"/>
    <p:sldId id="435" r:id="rId13"/>
    <p:sldId id="436" r:id="rId14"/>
    <p:sldId id="438" r:id="rId15"/>
    <p:sldId id="439" r:id="rId16"/>
    <p:sldId id="426" r:id="rId17"/>
    <p:sldId id="427" r:id="rId18"/>
    <p:sldId id="430" r:id="rId19"/>
    <p:sldId id="421" r:id="rId20"/>
    <p:sldId id="433" r:id="rId21"/>
    <p:sldId id="432" r:id="rId22"/>
    <p:sldId id="431" r:id="rId23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120" d="100"/>
          <a:sy n="120" d="100"/>
        </p:scale>
        <p:origin x="10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76" y="620688"/>
            <a:ext cx="73551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620688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520787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dirty="0"/>
              <a:t>OASIS-WEB 2.0 et OKAPI 2.0 – Évolutions 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Forum OASIS-OKAPI – Session 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FF0000"/>
                </a:solidFill>
              </a:rPr>
              <a:t>Mercredi 27 novembre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27-29 novembre 2024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2D3CF-1F2A-E60B-7DFC-43F2EB949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4C39D8-C244-F473-5281-CE38E9FA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fr-FR" sz="4000" dirty="0"/>
              <a:t>Convois exceptionnels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C1885B-65D8-BABC-89A0-80499B37E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>
            <a:normAutofit/>
          </a:bodyPr>
          <a:lstStyle/>
          <a:p>
            <a:r>
              <a:rPr lang="fr-FR" dirty="0"/>
              <a:t>Avec </a:t>
            </a:r>
            <a:r>
              <a:rPr lang="fr-FR" dirty="0" err="1"/>
              <a:t>Openlayers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398F67-8C72-FF7B-F41C-49B8363DA472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Ergonomie augmentée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184F3C-42CB-6FCA-DB89-0DBCF818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36912"/>
            <a:ext cx="75585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781A7-66BC-48FC-60AB-016DE713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AB901-EB09-BC1C-ACC5-A740033F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fr-FR" sz="4000" dirty="0"/>
              <a:t>Rechercher dans la carte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17AE71-E39C-7AB7-4CC2-349E3E8B4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>
            <a:normAutofit/>
          </a:bodyPr>
          <a:lstStyle/>
          <a:p>
            <a:r>
              <a:rPr lang="fr-FR" dirty="0"/>
              <a:t>Avec </a:t>
            </a:r>
            <a:r>
              <a:rPr lang="fr-FR" dirty="0" err="1"/>
              <a:t>Openlayers</a:t>
            </a:r>
            <a:r>
              <a:rPr lang="fr-FR" dirty="0"/>
              <a:t> : Une rue, une ville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46E4399-69E6-BF16-E914-1E4BAB0BC72B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Ergonomie augmentée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A2DDE5-4ED0-CEA4-2C7B-2B224D701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2708920"/>
            <a:ext cx="8316590" cy="29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7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93B62-14C2-9AAD-E60C-067B42413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52808-95C9-4C06-7B5E-A273FDE4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fr-FR" sz="4000" dirty="0"/>
              <a:t>Rechercher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14816F-6216-6A43-E71A-A27849082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>
            <a:normAutofit/>
          </a:bodyPr>
          <a:lstStyle/>
          <a:p>
            <a:r>
              <a:rPr lang="fr-FR" dirty="0"/>
              <a:t>Nouvelle présentation des résultats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E8A0ED-D1F7-BE00-882C-DDE7DB17DD01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Ergonomie augmentée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3AB64F0-FA7B-3742-D681-9CB00477A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145" y="2636912"/>
            <a:ext cx="5148983" cy="336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2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D6FDD-3796-FD76-422A-C7F32B385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FDEAD-F2B0-8BB6-6B01-87C0D11D9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Protection des accès en SAAS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6625C9-7A95-776A-514C-D4BE1105C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Nouvelle compatibilité OIDC</a:t>
            </a:r>
          </a:p>
          <a:p>
            <a:pPr lvl="1"/>
            <a:r>
              <a:rPr lang="fr-FR" dirty="0"/>
              <a:t>En sus de AZURE-AD, </a:t>
            </a:r>
          </a:p>
          <a:p>
            <a:pPr lvl="1"/>
            <a:r>
              <a:rPr lang="fr-FR" dirty="0"/>
              <a:t>KEYCLOAK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C6B1642-4E25-40D4-775B-8E4A2F5F03C2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Sécurité augmentée</a:t>
            </a:r>
          </a:p>
        </p:txBody>
      </p:sp>
    </p:spTree>
    <p:extLst>
      <p:ext uri="{BB962C8B-B14F-4D97-AF65-F5344CB8AC3E}">
        <p14:creationId xmlns:p14="http://schemas.microsoft.com/office/powerpoint/2010/main" val="410784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23676-9BF6-DD42-80F1-BEFBA25D0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2EDC39-E07F-CF37-9381-15419609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Recevoir des messages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25CBFC-9E74-A6DA-EA4B-726BA0607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07231"/>
          </a:xfrm>
        </p:spPr>
        <p:txBody>
          <a:bodyPr>
            <a:normAutofit/>
          </a:bodyPr>
          <a:lstStyle/>
          <a:p>
            <a:r>
              <a:rPr lang="fr-FR" dirty="0"/>
              <a:t>Ampliation des suivis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1518AF-B9AB-B417-D020-B52A7E2461FD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Fluidité augmentée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6F3D52-F1CB-6FF6-5051-565744AFD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714665"/>
            <a:ext cx="4111220" cy="24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9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99160-41D0-1BC8-7A15-B5F8E67E2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AC7F5-8971-35E9-BA8C-AD315FD5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Edition des visites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566122-9BB9-6460-EDBC-A5DDD22D8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907231"/>
          </a:xfrm>
        </p:spPr>
        <p:txBody>
          <a:bodyPr>
            <a:normAutofit/>
          </a:bodyPr>
          <a:lstStyle/>
          <a:p>
            <a:r>
              <a:rPr lang="fr-FR" dirty="0"/>
              <a:t>Intégration éditeur de visites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A0382C-8EC9-88FF-9999-17AF23A968F7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Fiabilité augmentée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2D318E-78E6-2D2E-DF2F-0B0EA6801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79" y="2708920"/>
            <a:ext cx="628250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30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E2119-15AF-8E5B-0637-9B637CF9E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198AD-E05C-557F-1E90-E8DAC76C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évolutions OKAPI 2.0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946656-92CC-8604-EA7F-43FD8E56D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853808" cy="4114800"/>
          </a:xfrm>
        </p:spPr>
        <p:txBody>
          <a:bodyPr>
            <a:normAutofit/>
          </a:bodyPr>
          <a:lstStyle/>
          <a:p>
            <a:r>
              <a:rPr lang="fr-FR" dirty="0"/>
              <a:t>Ergonomie augmentée</a:t>
            </a:r>
          </a:p>
          <a:p>
            <a:r>
              <a:rPr lang="fr-FR" dirty="0"/>
              <a:t>Sécurité augmentée</a:t>
            </a:r>
          </a:p>
          <a:p>
            <a:r>
              <a:rPr lang="fr-FR" dirty="0"/>
              <a:t>Fluidité accentuée</a:t>
            </a:r>
          </a:p>
          <a:p>
            <a:r>
              <a:rPr lang="fr-FR" dirty="0"/>
              <a:t>Fiabilité augmentée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4ED7D13-81FE-4F1B-076A-98CF1A46028C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Les évolutions OKAPI 2.0</a:t>
            </a:r>
          </a:p>
        </p:txBody>
      </p:sp>
    </p:spTree>
    <p:extLst>
      <p:ext uri="{BB962C8B-B14F-4D97-AF65-F5344CB8AC3E}">
        <p14:creationId xmlns:p14="http://schemas.microsoft.com/office/powerpoint/2010/main" val="1570156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EEDFF-E7BC-EBEE-D97A-8926A9A1A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5ECF35-8A6E-15D6-F8F3-F17D0A13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Ergonomie sur le terrain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917B07-2B3A-2D62-8141-43B3825B9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15" y="2636912"/>
            <a:ext cx="3384377" cy="2304255"/>
          </a:xfrm>
        </p:spPr>
        <p:txBody>
          <a:bodyPr>
            <a:normAutofit lnSpcReduction="10000"/>
          </a:bodyPr>
          <a:lstStyle/>
          <a:p>
            <a:r>
              <a:rPr lang="fr-FR" sz="2800" dirty="0"/>
              <a:t>Identification et navigation sur le terrain vers l’ouvrage suivant</a:t>
            </a:r>
          </a:p>
          <a:p>
            <a:r>
              <a:rPr lang="fr-FR" sz="2800" dirty="0"/>
              <a:t>Waze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FDEE5F-96FA-CEF1-C0B0-788DD8CCE54E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Ergonomie augmentée</a:t>
            </a:r>
          </a:p>
        </p:txBody>
      </p:sp>
      <p:pic>
        <p:nvPicPr>
          <p:cNvPr id="6" name="Image 5" descr="Une image contenant texte, carte, capture d’écran&#10;&#10;Description générée automatiquement">
            <a:extLst>
              <a:ext uri="{FF2B5EF4-FFF2-40B4-BE49-F238E27FC236}">
                <a16:creationId xmlns:a16="http://schemas.microsoft.com/office/drawing/2014/main" id="{C53E6126-F3B2-C311-3F03-725044C4C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69" y="1958980"/>
            <a:ext cx="2129001" cy="43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85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F69D9-8B05-59D9-4AC2-731C13F1A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D14FA-F68C-3819-B72D-6451A276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Connexion OKAPI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C299FF-A262-B9EE-989A-A0DC1855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5" y="2204864"/>
            <a:ext cx="7793037" cy="3205101"/>
          </a:xfrm>
        </p:spPr>
        <p:txBody>
          <a:bodyPr>
            <a:normAutofit/>
          </a:bodyPr>
          <a:lstStyle/>
          <a:p>
            <a:r>
              <a:rPr lang="fr-FR" sz="2800" dirty="0"/>
              <a:t>Revue du mécanisme d’ authentification</a:t>
            </a:r>
          </a:p>
          <a:p>
            <a:pPr lvl="1"/>
            <a:r>
              <a:rPr lang="fr-FR" sz="2400" dirty="0"/>
              <a:t>Utilisation du mécanisme utilisé dans OASIS-WEB</a:t>
            </a:r>
          </a:p>
          <a:p>
            <a:pPr lvl="1"/>
            <a:r>
              <a:rPr lang="fr-FR" sz="2400" dirty="0" err="1"/>
              <a:t>Bufférisation</a:t>
            </a:r>
            <a:r>
              <a:rPr lang="fr-FR" sz="2400" dirty="0"/>
              <a:t> du compte de connexion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7CCA8F1-DE71-045A-22C9-1F4856E1E4EE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Fluidité accentuée</a:t>
            </a:r>
          </a:p>
        </p:txBody>
      </p:sp>
    </p:spTree>
    <p:extLst>
      <p:ext uri="{BB962C8B-B14F-4D97-AF65-F5344CB8AC3E}">
        <p14:creationId xmlns:p14="http://schemas.microsoft.com/office/powerpoint/2010/main" val="3163716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73F8E-AAAC-8F51-4B39-64ECF4889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8010B-C05F-80D5-14D9-94A213BD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Transferts synchrones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7B0B3-A04D-51A6-C5E2-6F86D275C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564904"/>
            <a:ext cx="3888432" cy="3205101"/>
          </a:xfrm>
        </p:spPr>
        <p:txBody>
          <a:bodyPr>
            <a:normAutofit/>
          </a:bodyPr>
          <a:lstStyle/>
          <a:p>
            <a:r>
              <a:rPr lang="fr-FR" sz="2800" dirty="0"/>
              <a:t>Revue du mécanisme de transfert synchrone (ascendant et descendant)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069FAA-7523-B6A1-6B07-78F21FF5FAB4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Fiabilité augmentée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993EE8-840E-69B4-44E2-6CB37334E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945836"/>
            <a:ext cx="3347539" cy="39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4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évolutions OASIS-WEB 2.0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Ergonomie augmentée</a:t>
            </a:r>
          </a:p>
          <a:p>
            <a:r>
              <a:rPr lang="fr-FR" dirty="0"/>
              <a:t>Sécurité augmentée</a:t>
            </a:r>
          </a:p>
          <a:p>
            <a:r>
              <a:rPr lang="fr-FR" dirty="0"/>
              <a:t>Fluidité accentuée</a:t>
            </a:r>
          </a:p>
          <a:p>
            <a:r>
              <a:rPr lang="fr-FR" dirty="0"/>
              <a:t>Fiabilité amplifiée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6269FA-4F5C-0814-71C8-153B109DFBE6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Les évolutions OASIS-WEB 2.0</a:t>
            </a:r>
          </a:p>
        </p:txBody>
      </p:sp>
    </p:spTree>
    <p:extLst>
      <p:ext uri="{BB962C8B-B14F-4D97-AF65-F5344CB8AC3E}">
        <p14:creationId xmlns:p14="http://schemas.microsoft.com/office/powerpoint/2010/main" val="86254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9A5C8-4FFC-C872-14EF-E3F83084C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346537-2BB1-7225-C47D-CF63F80F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Démarrage simplifié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81DCD4-D742-A10E-3116-FCDD892A8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>
            <a:normAutofit/>
          </a:bodyPr>
          <a:lstStyle/>
          <a:p>
            <a:r>
              <a:rPr lang="fr-FR" dirty="0"/>
              <a:t>Chargement à la demande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6D48DEB-F292-2F68-DB61-E30D613ECB5B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Ergonomie augmentée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E0FBE0-E9CE-4A98-C6B7-66D4B8708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36912"/>
            <a:ext cx="2812372" cy="32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6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33AF8-F39F-A68A-E538-D789EE725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B480A-B533-282D-F558-52A218D2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Connaissance des ouvrages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03F257-D92F-4B5B-A282-E7B3C4CD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2" y="3011388"/>
            <a:ext cx="2706548" cy="156974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Nouvelle présentation des panneaux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82BE0D-E1EB-BAB9-388E-42281EE0F727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Ergonomie augmentée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564C73-6AC0-6334-A946-9408DE2B6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86" y="1988342"/>
            <a:ext cx="4346495" cy="427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4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4B1C-C782-4BB5-307F-6BD56699D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B73AA-F85A-749B-FC4A-00E6A551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Connaissance des ouvrages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5292B0-383E-DFBC-83C7-8B40903D3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>
            <a:normAutofit/>
          </a:bodyPr>
          <a:lstStyle/>
          <a:p>
            <a:r>
              <a:rPr lang="fr-FR" dirty="0"/>
              <a:t>Les défauts macros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46A12C-276E-4B67-588E-5D9C2481251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Ergonomie augmentée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721DB6-86E1-6670-E852-110F157C3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92" y="2636912"/>
            <a:ext cx="606912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59949-B0D5-E7AC-C609-B1B7E45EB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1CD23-8C47-98D3-B8BD-3A8BC0F3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Connaissance des visites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9A02AB-37B7-730F-5EA1-6E648A3B8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>
            <a:normAutofit/>
          </a:bodyPr>
          <a:lstStyle/>
          <a:p>
            <a:r>
              <a:rPr lang="fr-FR" dirty="0"/>
              <a:t>Les demandes d’intervention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1184EC-219F-D9DC-9E75-448991C46570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Ergonomie augmentée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3F9710-59BC-3CF7-90A3-B83B09017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87" y="2564904"/>
            <a:ext cx="678573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9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93733-5D34-86BF-A6F2-1989E6A3D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E2C0C-DF6A-6805-127E-2086B80E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Faire page vide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1CE36-3DBC-3441-D307-87F0349F1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>
            <a:normAutofit/>
          </a:bodyPr>
          <a:lstStyle/>
          <a:p>
            <a:r>
              <a:rPr lang="fr-FR" dirty="0"/>
              <a:t>Revenir à la maison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A8E194-1C17-069C-D0F2-63CACC5280B5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Ergonomie augmentée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33A47A2-4B65-B46E-EE21-20552F484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39021"/>
            <a:ext cx="7772400" cy="23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0D21C-D6FC-D97D-9E14-1D9B6AE73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D0E3D3-5FEE-B488-123E-7179AF9C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fr-FR" dirty="0"/>
              <a:t>Assistance rédaction </a:t>
            </a:r>
            <a:r>
              <a:rPr lang="fr-FR" sz="4000" dirty="0"/>
              <a:t>conclusions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4D4EF9-2DB2-996E-E838-8127C97D6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>
            <a:normAutofit/>
          </a:bodyPr>
          <a:lstStyle/>
          <a:p>
            <a:r>
              <a:rPr lang="fr-FR" dirty="0"/>
              <a:t>Génération automatique commentaires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DA4272-BF45-136A-EBAE-1510E6EEE7B6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Ergonomie augmentée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F2CF5E-6DE4-5ADA-5C4C-25E6A1B4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505" y="2640252"/>
            <a:ext cx="7300003" cy="34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6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F5655-0D24-F75C-FC01-78E24F6A4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66F5A-E010-9250-2450-3D91FFEA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fr-FR" sz="4000" dirty="0"/>
              <a:t>Augmentation des macros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2E842-D025-5887-D30B-0375A61F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835223"/>
          </a:xfrm>
        </p:spPr>
        <p:txBody>
          <a:bodyPr>
            <a:normAutofit/>
          </a:bodyPr>
          <a:lstStyle/>
          <a:p>
            <a:r>
              <a:rPr lang="fr-FR" dirty="0"/>
              <a:t>Nouvelle primitive: filtrer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1CE796-598A-54C9-74B5-A38EF3688B6C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Ergonomie augmentée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F338499-47D2-A53F-FCCF-19664E678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43925"/>
            <a:ext cx="7380312" cy="235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3349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0</TotalTime>
  <Words>226</Words>
  <Application>Microsoft Office PowerPoint</Application>
  <PresentationFormat>Affichage à l'écran (4:3)</PresentationFormat>
  <Paragraphs>73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Blends</vt:lpstr>
      <vt:lpstr>OASIS-WEB 2.0 et OKAPI 2.0 – Évolutions </vt:lpstr>
      <vt:lpstr>Les évolutions OASIS-WEB 2.0</vt:lpstr>
      <vt:lpstr>Démarrage simplifié</vt:lpstr>
      <vt:lpstr>Connaissance des ouvrages</vt:lpstr>
      <vt:lpstr>Connaissance des ouvrages</vt:lpstr>
      <vt:lpstr>Connaissance des visites</vt:lpstr>
      <vt:lpstr>Faire page vide</vt:lpstr>
      <vt:lpstr>Assistance rédaction conclusions</vt:lpstr>
      <vt:lpstr>Augmentation des macros</vt:lpstr>
      <vt:lpstr>Convois exceptionnels</vt:lpstr>
      <vt:lpstr>Rechercher dans la carte</vt:lpstr>
      <vt:lpstr>Rechercher</vt:lpstr>
      <vt:lpstr>Protection des accès en SAAS</vt:lpstr>
      <vt:lpstr>Recevoir des messages</vt:lpstr>
      <vt:lpstr>Edition des visites</vt:lpstr>
      <vt:lpstr>Les évolutions OKAPI 2.0</vt:lpstr>
      <vt:lpstr>Ergonomie sur le terrain</vt:lpstr>
      <vt:lpstr>Connexion OKAPI</vt:lpstr>
      <vt:lpstr>Transferts synchrones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Frederic ALLEZ</cp:lastModifiedBy>
  <cp:revision>38</cp:revision>
  <dcterms:created xsi:type="dcterms:W3CDTF">2024-04-05T09:51:38Z</dcterms:created>
  <dcterms:modified xsi:type="dcterms:W3CDTF">2024-11-26T15:26:52Z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