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1" r:id="rId6"/>
    <p:sldId id="295" r:id="rId7"/>
    <p:sldId id="312" r:id="rId8"/>
    <p:sldId id="313" r:id="rId9"/>
    <p:sldId id="314" r:id="rId10"/>
    <p:sldId id="315" r:id="rId11"/>
    <p:sldId id="316" r:id="rId12"/>
    <p:sldId id="317" r:id="rId13"/>
    <p:sldId id="318" r:id="rId1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85559" y="940347"/>
            <a:ext cx="8827165" cy="1260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6781800" cy="1462088"/>
          </a:xfrm>
        </p:spPr>
        <p:txBody>
          <a:bodyPr/>
          <a:lstStyle/>
          <a:p>
            <a:r>
              <a:rPr lang="fr-FR" sz="4000" dirty="0"/>
              <a:t>Naviguer dans le workflow Infra Visites Défauts Actions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Forum OASIS-OKAPI – Session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29 mai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29-31 mai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Actions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Actions Post Inspection Détaillée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DF4AD2-1AFC-6CD9-59A8-1B4808DC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86" y="3313363"/>
            <a:ext cx="6876256" cy="30493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607296-DE07-A29E-22FD-F2B9FC38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65" y="2730675"/>
            <a:ext cx="686848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43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But poursuivi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3000" dirty="0"/>
              <a:t>Développer des macros permettant de se déplacer dans l’espace Infras-Visites-Défauts-Actions</a:t>
            </a:r>
          </a:p>
          <a:p>
            <a:r>
              <a:rPr lang="fr-FR" sz="3000" dirty="0"/>
              <a:t>Mieux appréhender les processus en cours dans la gestion du patrimoine : </a:t>
            </a:r>
          </a:p>
          <a:p>
            <a:pPr lvl="1"/>
            <a:r>
              <a:rPr lang="fr-FR" sz="2600" dirty="0"/>
              <a:t>évolution des ouvrages,</a:t>
            </a:r>
          </a:p>
          <a:p>
            <a:pPr lvl="1"/>
            <a:r>
              <a:rPr lang="fr-FR" sz="2600" dirty="0"/>
              <a:t>actions correctives</a:t>
            </a:r>
          </a:p>
        </p:txBody>
      </p:sp>
    </p:spTree>
    <p:extLst>
      <p:ext uri="{BB962C8B-B14F-4D97-AF65-F5344CB8AC3E}">
        <p14:creationId xmlns:p14="http://schemas.microsoft.com/office/powerpoint/2010/main" val="27606073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Visites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Surveillance IDP pas OK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Visites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EE283A-12D1-9F3B-8057-780289AC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3456384" cy="2527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52749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Visites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Surveillance IDP pas OK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Macros Visites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A41274-87C6-0E3D-76D1-3DA2C1E4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10041"/>
            <a:ext cx="7421011" cy="2857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80BCFD-2EE1-4BD3-1C1A-B26D50BCA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28123"/>
            <a:ext cx="7648518" cy="24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197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Éléments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Éléments défectueux état et sécurité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Éléments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2646F5-E885-4CC0-DDC6-BB6704D3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05" y="2841488"/>
            <a:ext cx="2743583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22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Éléments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Éléments défectueux état et sécurité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Éléments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AEE2EA-C28C-30D2-7CDB-162B857D5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06574"/>
            <a:ext cx="6732240" cy="2568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B5494F-3CC1-7108-8DDB-4EC59974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90988"/>
            <a:ext cx="5144218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8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Défauts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Défauts état et sécurité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Défauts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2646F5-E885-4CC0-DDC6-BB6704D3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80928"/>
            <a:ext cx="2743583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84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Défauts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3000" dirty="0"/>
              <a:t>Défauts état et sécurité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Défauts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DEECC4-2F49-0C80-FAD7-CE78C915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46" y="3329779"/>
            <a:ext cx="7667601" cy="27556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BC4225-790D-FC1E-FACB-19340A8E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00" y="2714548"/>
            <a:ext cx="497274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52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04150" cy="1462087"/>
          </a:xfrm>
        </p:spPr>
        <p:txBody>
          <a:bodyPr/>
          <a:lstStyle/>
          <a:p>
            <a:r>
              <a:rPr lang="fr-FR" sz="4200" dirty="0"/>
              <a:t>Macros Actions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867FE9-ABEB-32D8-7437-648AFFCF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/>
          <a:lstStyle/>
          <a:p>
            <a:r>
              <a:rPr lang="fr-FR" sz="3000" dirty="0"/>
              <a:t>Actions Post Inspection Détaillée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4E90C-C451-3E7B-0066-459EC135C16C}"/>
              </a:ext>
            </a:extLst>
          </p:cNvPr>
          <p:cNvSpPr txBox="1"/>
          <p:nvPr/>
        </p:nvSpPr>
        <p:spPr>
          <a:xfrm>
            <a:off x="4007049" y="6329093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Macro Actions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A17BF4-0E82-4AE4-FE51-BCD19CA9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852936"/>
            <a:ext cx="3193097" cy="35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123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6</TotalTime>
  <Words>119</Words>
  <Application>Microsoft Office PowerPoint</Application>
  <PresentationFormat>Affichage à l'écran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Tahoma</vt:lpstr>
      <vt:lpstr>Wingdings</vt:lpstr>
      <vt:lpstr>Blends</vt:lpstr>
      <vt:lpstr>Naviguer dans le workflow Infra Visites Défauts Actions</vt:lpstr>
      <vt:lpstr>But poursuivi</vt:lpstr>
      <vt:lpstr>Macros Visites</vt:lpstr>
      <vt:lpstr>Macros Visites</vt:lpstr>
      <vt:lpstr>Macros Éléments</vt:lpstr>
      <vt:lpstr>Macros Éléments </vt:lpstr>
      <vt:lpstr>Macros Défauts</vt:lpstr>
      <vt:lpstr>Macros Défauts</vt:lpstr>
      <vt:lpstr>Macros Actions</vt:lpstr>
      <vt:lpstr>Macros Actions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28</cp:revision>
  <dcterms:created xsi:type="dcterms:W3CDTF">2024-04-05T09:51:38Z</dcterms:created>
  <dcterms:modified xsi:type="dcterms:W3CDTF">2024-05-28T09:02:31Z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