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396" r:id="rId6"/>
    <p:sldId id="420" r:id="rId7"/>
    <p:sldId id="489" r:id="rId8"/>
    <p:sldId id="490" r:id="rId9"/>
    <p:sldId id="491" r:id="rId10"/>
    <p:sldId id="488" r:id="rId11"/>
    <p:sldId id="406" r:id="rId12"/>
    <p:sldId id="407" r:id="rId13"/>
    <p:sldId id="421" r:id="rId14"/>
    <p:sldId id="492" r:id="rId15"/>
    <p:sldId id="414" r:id="rId16"/>
    <p:sldId id="496" r:id="rId17"/>
    <p:sldId id="495" r:id="rId1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/>
              <a:t>OASIS-WEB 2.0 et OKAPI 2.0 – Évolutions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Forum OASIS-OKAPI – Session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Mercredi 29 mai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29-31 mai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évolutions 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Robustesse augmentée</a:t>
            </a:r>
          </a:p>
          <a:p>
            <a:r>
              <a:rPr lang="fr-FR" dirty="0"/>
              <a:t>Sécurité des transferts</a:t>
            </a:r>
          </a:p>
          <a:p>
            <a:r>
              <a:rPr lang="fr-FR" dirty="0"/>
              <a:t>Fluidité maintenue</a:t>
            </a:r>
          </a:p>
          <a:p>
            <a:r>
              <a:rPr lang="fr-FR" dirty="0"/>
              <a:t>Fonction amplifiée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F19D2A-168C-2991-07AA-05213472EA2B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OKAPI 2.0</a:t>
            </a:r>
          </a:p>
        </p:txBody>
      </p:sp>
    </p:spTree>
    <p:extLst>
      <p:ext uri="{BB962C8B-B14F-4D97-AF65-F5344CB8AC3E}">
        <p14:creationId xmlns:p14="http://schemas.microsoft.com/office/powerpoint/2010/main" val="224142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Robustesse augmentée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Android 13</a:t>
            </a:r>
          </a:p>
          <a:p>
            <a:r>
              <a:rPr lang="fr-FR" dirty="0"/>
              <a:t>Robustesse vis-à-vis du réseau lors du transfert de visites</a:t>
            </a:r>
          </a:p>
          <a:p>
            <a:r>
              <a:rPr lang="fr-FR" dirty="0"/>
              <a:t>Aucun accès direct aux données OKAPI</a:t>
            </a:r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1AFAB2-BF8A-1E63-73B7-9AB6B32D5862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OKAPI 2.0</a:t>
            </a:r>
          </a:p>
        </p:txBody>
      </p:sp>
    </p:spTree>
    <p:extLst>
      <p:ext uri="{BB962C8B-B14F-4D97-AF65-F5344CB8AC3E}">
        <p14:creationId xmlns:p14="http://schemas.microsoft.com/office/powerpoint/2010/main" val="350622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9E8F-8F08-5862-E626-5443EEDC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des transferts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C8880B-5ED8-7503-89FE-E00BD3B7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Android 13</a:t>
            </a:r>
          </a:p>
          <a:p>
            <a:r>
              <a:rPr lang="fr-FR" dirty="0"/>
              <a:t>Https</a:t>
            </a:r>
          </a:p>
          <a:p>
            <a:r>
              <a:rPr lang="fr-FR" dirty="0"/>
              <a:t>CORS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credentials</a:t>
            </a:r>
            <a:endParaRPr lang="fr-FR" dirty="0"/>
          </a:p>
          <a:p>
            <a:r>
              <a:rPr lang="fr-FR" dirty="0"/>
              <a:t>Secure</a:t>
            </a:r>
          </a:p>
          <a:p>
            <a:r>
              <a:rPr lang="fr-FR" dirty="0" err="1"/>
              <a:t>HttpOnly</a:t>
            </a:r>
            <a:endParaRPr lang="fr-FR" dirty="0"/>
          </a:p>
          <a:p>
            <a:r>
              <a:rPr lang="fr-FR" dirty="0" err="1"/>
              <a:t>SameSite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20E77B-A56C-8F17-FB4F-327EC5530437}"/>
              </a:ext>
            </a:extLst>
          </p:cNvPr>
          <p:cNvSpPr txBox="1"/>
          <p:nvPr/>
        </p:nvSpPr>
        <p:spPr>
          <a:xfrm>
            <a:off x="6006392" y="6292603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OKAPI 2.0</a:t>
            </a:r>
          </a:p>
        </p:txBody>
      </p:sp>
    </p:spTree>
    <p:extLst>
      <p:ext uri="{BB962C8B-B14F-4D97-AF65-F5344CB8AC3E}">
        <p14:creationId xmlns:p14="http://schemas.microsoft.com/office/powerpoint/2010/main" val="690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Fluidité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sz="2800" dirty="0"/>
              <a:t>Disponibilité via </a:t>
            </a:r>
            <a:r>
              <a:rPr lang="fr-FR" sz="2800" dirty="0" err="1"/>
              <a:t>Playstore</a:t>
            </a:r>
            <a:r>
              <a:rPr lang="fr-FR" sz="2800" dirty="0"/>
              <a:t> public (ou privé)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1AFAB2-BF8A-1E63-73B7-9AB6B32D5862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OKAPI 2.0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85CB5B-4B66-82F5-C95F-4D11867DB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2" t="12775"/>
          <a:stretch/>
        </p:blipFill>
        <p:spPr>
          <a:xfrm>
            <a:off x="2267744" y="2708920"/>
            <a:ext cx="5054805" cy="32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1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 augmentée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763215"/>
          </a:xfrm>
        </p:spPr>
        <p:txBody>
          <a:bodyPr>
            <a:normAutofit/>
          </a:bodyPr>
          <a:lstStyle/>
          <a:p>
            <a:r>
              <a:rPr lang="fr-FR" sz="2800" dirty="0"/>
              <a:t>Prescription sur les éléments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1AFAB2-BF8A-1E63-73B7-9AB6B32D5862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OKAPI 2.0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452CFF-7DD5-824D-119F-87816848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36912"/>
            <a:ext cx="4355976" cy="22634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A67524-4F5E-40DF-B21F-40257667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54" y="3756887"/>
            <a:ext cx="3995936" cy="22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principes OASIS-WEB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Ergonomie actualisée</a:t>
            </a:r>
          </a:p>
          <a:p>
            <a:r>
              <a:rPr lang="fr-FR" dirty="0"/>
              <a:t>Navigation facilitée</a:t>
            </a:r>
          </a:p>
          <a:p>
            <a:r>
              <a:rPr lang="fr-FR" dirty="0"/>
              <a:t>Accès à la connaissance optimisé</a:t>
            </a:r>
          </a:p>
          <a:p>
            <a:r>
              <a:rPr lang="fr-FR" dirty="0"/>
              <a:t>Fonctionnalités plus accessibles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6BE7B1-3A1C-75A0-A3BE-CCFED709E56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OASIS-WEB 2.0</a:t>
            </a:r>
          </a:p>
        </p:txBody>
      </p:sp>
    </p:spTree>
    <p:extLst>
      <p:ext uri="{BB962C8B-B14F-4D97-AF65-F5344CB8AC3E}">
        <p14:creationId xmlns:p14="http://schemas.microsoft.com/office/powerpoint/2010/main" val="415931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évolutions OASIS-WEB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Robustesse augmentée</a:t>
            </a:r>
          </a:p>
          <a:p>
            <a:r>
              <a:rPr lang="fr-FR" dirty="0"/>
              <a:t>Sécurité augmentée</a:t>
            </a:r>
          </a:p>
          <a:p>
            <a:r>
              <a:rPr lang="fr-FR" dirty="0"/>
              <a:t>Fluidité accentuée</a:t>
            </a:r>
          </a:p>
          <a:p>
            <a:r>
              <a:rPr lang="fr-FR" dirty="0"/>
              <a:t>Fonction amplifiée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OASIS-WEB 2.0</a:t>
            </a:r>
          </a:p>
        </p:txBody>
      </p:sp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Robustesse augmentée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 err="1"/>
              <a:t>Wildfly</a:t>
            </a:r>
            <a:r>
              <a:rPr lang="fr-FR" dirty="0"/>
              <a:t> 31</a:t>
            </a:r>
          </a:p>
          <a:p>
            <a:r>
              <a:rPr lang="fr-FR" dirty="0" err="1"/>
              <a:t>OpenJDK</a:t>
            </a:r>
            <a:r>
              <a:rPr lang="fr-FR" dirty="0"/>
              <a:t> 21</a:t>
            </a:r>
          </a:p>
          <a:p>
            <a:r>
              <a:rPr lang="fr-FR" dirty="0" err="1"/>
              <a:t>Geoserver</a:t>
            </a:r>
            <a:r>
              <a:rPr lang="fr-FR" dirty="0"/>
              <a:t> 2.24.3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FEBFAD-C9BE-75E5-913A-D0143FCA71F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OASIS-WEB 2.0</a:t>
            </a:r>
          </a:p>
        </p:txBody>
      </p:sp>
    </p:spTree>
    <p:extLst>
      <p:ext uri="{BB962C8B-B14F-4D97-AF65-F5344CB8AC3E}">
        <p14:creationId xmlns:p14="http://schemas.microsoft.com/office/powerpoint/2010/main" val="374049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/>
              <a:t>Sécurité augmentée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Autofit/>
          </a:bodyPr>
          <a:lstStyle/>
          <a:p>
            <a:r>
              <a:rPr lang="fr-FR" sz="2600"/>
              <a:t>C1 Mécanisme de connexion sécurisée</a:t>
            </a:r>
          </a:p>
          <a:p>
            <a:r>
              <a:rPr lang="fr-FR" sz="2600"/>
              <a:t>C2 Mise à jour service GeoServer </a:t>
            </a:r>
          </a:p>
          <a:p>
            <a:r>
              <a:rPr lang="fr-FR" sz="2600"/>
              <a:t>C3 Suppression informations techniques du code source </a:t>
            </a:r>
          </a:p>
          <a:p>
            <a:r>
              <a:rPr lang="fr-FR" sz="2600"/>
              <a:t>C4 Authentification utilisateur lors accès aux données </a:t>
            </a:r>
          </a:p>
          <a:p>
            <a:r>
              <a:rPr lang="fr-FR" sz="2600"/>
              <a:t>C5 Filtrage accès aux services d’administration </a:t>
            </a:r>
          </a:p>
          <a:p>
            <a:r>
              <a:rPr lang="fr-FR" sz="2600"/>
              <a:t>C8 Configuration SSL/TLS durcie</a:t>
            </a:r>
            <a:endParaRPr lang="fr-FR" sz="2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3E253C-1873-7F7E-AF45-5BE5791C221B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OASIS-WEB 2.0</a:t>
            </a:r>
          </a:p>
        </p:txBody>
      </p:sp>
    </p:spTree>
    <p:extLst>
      <p:ext uri="{BB962C8B-B14F-4D97-AF65-F5344CB8AC3E}">
        <p14:creationId xmlns:p14="http://schemas.microsoft.com/office/powerpoint/2010/main" val="231078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Fluidité augmentée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2F4C44F-75CC-FC2C-971F-E5783AF6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763215"/>
          </a:xfrm>
        </p:spPr>
        <p:txBody>
          <a:bodyPr>
            <a:normAutofit/>
          </a:bodyPr>
          <a:lstStyle/>
          <a:p>
            <a:r>
              <a:rPr lang="fr-FR" dirty="0"/>
              <a:t>Optimisation de l’application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FE0826-3488-67CF-8712-95310E5A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284984"/>
            <a:ext cx="2412761" cy="1918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E82BE7-DAD0-29EF-9E1E-43BDD52E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14" y="2802836"/>
            <a:ext cx="5436096" cy="31237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95C1EF0-B7DB-420A-A3A8-56CC654E743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OASIS-WEB 2.0</a:t>
            </a:r>
          </a:p>
        </p:txBody>
      </p:sp>
    </p:spTree>
    <p:extLst>
      <p:ext uri="{BB962C8B-B14F-4D97-AF65-F5344CB8AC3E}">
        <p14:creationId xmlns:p14="http://schemas.microsoft.com/office/powerpoint/2010/main" val="204152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 amplifiée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19BDB0C-A0D2-49D4-7CD9-B731F588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267271"/>
          </a:xfrm>
        </p:spPr>
        <p:txBody>
          <a:bodyPr>
            <a:normAutofit lnSpcReduction="10000"/>
          </a:bodyPr>
          <a:lstStyle/>
          <a:p>
            <a:r>
              <a:rPr lang="fr-FR" sz="2600" dirty="0"/>
              <a:t>Un 6</a:t>
            </a:r>
            <a:r>
              <a:rPr lang="fr-FR" sz="2600" baseline="30000" dirty="0"/>
              <a:t>ème</a:t>
            </a:r>
            <a:r>
              <a:rPr lang="fr-FR" sz="2600" dirty="0"/>
              <a:t> élément dans la liste des concepts pour la gestion des ouvrages d’art : (infrastructures, éléments, visites, défauts, actions, prestations)</a:t>
            </a:r>
            <a:endParaRPr lang="fr-FR" sz="2600" dirty="0">
              <a:effectLst/>
              <a:ea typeface="Aptos" panose="020B0004020202020204" pitchFamily="34" charset="0"/>
            </a:endParaRPr>
          </a:p>
          <a:p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59C770-F023-7D8F-9CFD-44B70ABFDD09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OASIS-WEB 2.0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4FE6B6-7B75-28D1-9296-DB014887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8" y="3480462"/>
            <a:ext cx="8711952" cy="22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9651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principes 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Totale autonomie</a:t>
            </a:r>
          </a:p>
          <a:p>
            <a:r>
              <a:rPr lang="fr-FR" dirty="0"/>
              <a:t>Affichage adaptatif: smartphone, tablettes</a:t>
            </a:r>
          </a:p>
          <a:p>
            <a:r>
              <a:rPr lang="fr-FR" dirty="0"/>
              <a:t>Disponibilité sur plusieurs canaux</a:t>
            </a:r>
          </a:p>
          <a:p>
            <a:r>
              <a:rPr lang="fr-FR" dirty="0"/>
              <a:t>Compatibilité Android</a:t>
            </a:r>
          </a:p>
          <a:p>
            <a:r>
              <a:rPr lang="fr-FR" dirty="0"/>
              <a:t>Sécurité des transferts</a:t>
            </a:r>
          </a:p>
          <a:p>
            <a:r>
              <a:rPr lang="fr-FR" dirty="0"/>
              <a:t>Ergonomie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4BD971-1D34-D5BC-6C34-E7FF63E2B8E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OKAPI 2.0</a:t>
            </a:r>
          </a:p>
        </p:txBody>
      </p:sp>
    </p:spTree>
    <p:extLst>
      <p:ext uri="{BB962C8B-B14F-4D97-AF65-F5344CB8AC3E}">
        <p14:creationId xmlns:p14="http://schemas.microsoft.com/office/powerpoint/2010/main" val="24233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Totale autonomie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76F785-B1C3-3A5C-F268-331D19DF5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/>
              <a:t>Module essentiel de la solution logicielle OASIS-OKAPI, OKAPI est conçu pour la réalisation de dizaine de visites en totale autonomie par rapport au réseau internet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4E7E70-3D6E-BD5C-6FE8-1DF8FBD84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4" t="29753" r="25725"/>
          <a:stretch/>
        </p:blipFill>
        <p:spPr>
          <a:xfrm>
            <a:off x="2303747" y="4422796"/>
            <a:ext cx="4536505" cy="11901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4C6205C-6F24-B9C3-0536-067D1731FA69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évolutions OASIS-WEB 2.0</a:t>
            </a:r>
          </a:p>
        </p:txBody>
      </p:sp>
    </p:spTree>
    <p:extLst>
      <p:ext uri="{BB962C8B-B14F-4D97-AF65-F5344CB8AC3E}">
        <p14:creationId xmlns:p14="http://schemas.microsoft.com/office/powerpoint/2010/main" val="36007271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8</TotalTime>
  <Words>292</Words>
  <Application>Microsoft Office PowerPoint</Application>
  <PresentationFormat>Affichage à l'écran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Aptos</vt:lpstr>
      <vt:lpstr>Arial</vt:lpstr>
      <vt:lpstr>Tahoma</vt:lpstr>
      <vt:lpstr>Wingdings</vt:lpstr>
      <vt:lpstr>Blends</vt:lpstr>
      <vt:lpstr>OASIS-WEB 2.0 et OKAPI 2.0 – Évolutions </vt:lpstr>
      <vt:lpstr>Les principes OASIS-WEB 2.0</vt:lpstr>
      <vt:lpstr>Les évolutions OASIS-WEB 2.0</vt:lpstr>
      <vt:lpstr>Robustesse augmentée</vt:lpstr>
      <vt:lpstr>Sécurité augmentée</vt:lpstr>
      <vt:lpstr>Fluidité augmentée</vt:lpstr>
      <vt:lpstr>Fonction amplifiée</vt:lpstr>
      <vt:lpstr>Les principes OKAPI 2.0</vt:lpstr>
      <vt:lpstr>Totale autonomie</vt:lpstr>
      <vt:lpstr>Les évolutions OKAPI 2.0</vt:lpstr>
      <vt:lpstr>Robustesse augmentée</vt:lpstr>
      <vt:lpstr>Sécurité des transferts </vt:lpstr>
      <vt:lpstr>Fluidité</vt:lpstr>
      <vt:lpstr>Fonction augmentée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30</cp:revision>
  <dcterms:created xsi:type="dcterms:W3CDTF">2024-04-05T09:51:38Z</dcterms:created>
  <dcterms:modified xsi:type="dcterms:W3CDTF">2024-05-28T09:05:15Z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