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64" r:id="rId1"/>
  </p:sldMasterIdLst>
  <p:notesMasterIdLst>
    <p:notesMasterId r:id="rId49"/>
  </p:notesMasterIdLst>
  <p:handoutMasterIdLst>
    <p:handoutMasterId r:id="rId50"/>
  </p:handoutMasterIdLst>
  <p:sldIdLst>
    <p:sldId id="256" r:id="rId2"/>
    <p:sldId id="398" r:id="rId3"/>
    <p:sldId id="399" r:id="rId4"/>
    <p:sldId id="418" r:id="rId5"/>
    <p:sldId id="419" r:id="rId6"/>
    <p:sldId id="420" r:id="rId7"/>
    <p:sldId id="400" r:id="rId8"/>
    <p:sldId id="421" r:id="rId9"/>
    <p:sldId id="422" r:id="rId10"/>
    <p:sldId id="423" r:id="rId11"/>
    <p:sldId id="401" r:id="rId12"/>
    <p:sldId id="402" r:id="rId13"/>
    <p:sldId id="424" r:id="rId14"/>
    <p:sldId id="425" r:id="rId15"/>
    <p:sldId id="426" r:id="rId16"/>
    <p:sldId id="427" r:id="rId17"/>
    <p:sldId id="428" r:id="rId18"/>
    <p:sldId id="429" r:id="rId19"/>
    <p:sldId id="403" r:id="rId20"/>
    <p:sldId id="404" r:id="rId21"/>
    <p:sldId id="405" r:id="rId22"/>
    <p:sldId id="434" r:id="rId23"/>
    <p:sldId id="435" r:id="rId24"/>
    <p:sldId id="436" r:id="rId25"/>
    <p:sldId id="437" r:id="rId26"/>
    <p:sldId id="446" r:id="rId27"/>
    <p:sldId id="440" r:id="rId28"/>
    <p:sldId id="441" r:id="rId29"/>
    <p:sldId id="442" r:id="rId30"/>
    <p:sldId id="443" r:id="rId31"/>
    <p:sldId id="406" r:id="rId32"/>
    <p:sldId id="407" r:id="rId33"/>
    <p:sldId id="408" r:id="rId34"/>
    <p:sldId id="433" r:id="rId35"/>
    <p:sldId id="409" r:id="rId36"/>
    <p:sldId id="410" r:id="rId37"/>
    <p:sldId id="411" r:id="rId38"/>
    <p:sldId id="412" r:id="rId39"/>
    <p:sldId id="430" r:id="rId40"/>
    <p:sldId id="413" r:id="rId41"/>
    <p:sldId id="414" r:id="rId42"/>
    <p:sldId id="447" r:id="rId43"/>
    <p:sldId id="415" r:id="rId44"/>
    <p:sldId id="448" r:id="rId45"/>
    <p:sldId id="417" r:id="rId46"/>
    <p:sldId id="431" r:id="rId47"/>
    <p:sldId id="432" r:id="rId48"/>
  </p:sldIdLst>
  <p:sldSz cx="9144000" cy="6858000" type="screen4x3"/>
  <p:notesSz cx="6797675" cy="9929813"/>
  <p:defaultTextStyle>
    <a:defPPr>
      <a:defRPr lang="fr-FR"/>
    </a:defPPr>
    <a:lvl1pPr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1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9933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3D7C19-0457-4B46-9EDC-7251EBB2847C}" v="2" dt="2023-06-28T13:00:40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95" autoAdjust="0"/>
    <p:restoredTop sz="94643" autoAdjust="0"/>
  </p:normalViewPr>
  <p:slideViewPr>
    <p:cSldViewPr snapToObjects="1">
      <p:cViewPr varScale="1">
        <p:scale>
          <a:sx n="84" d="100"/>
          <a:sy n="84" d="100"/>
        </p:scale>
        <p:origin x="1190" y="72"/>
      </p:cViewPr>
      <p:guideLst>
        <p:guide orient="horz" pos="301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10"/>
    </p:cViewPr>
  </p:sorterViewPr>
  <p:notesViewPr>
    <p:cSldViewPr snapToObjects="1">
      <p:cViewPr varScale="1">
        <p:scale>
          <a:sx n="65" d="100"/>
          <a:sy n="65" d="100"/>
        </p:scale>
        <p:origin x="-3216" y="-86"/>
      </p:cViewPr>
      <p:guideLst>
        <p:guide orient="horz" pos="3128"/>
        <p:guide pos="2142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rie Cambert" userId="073036226e65ac96" providerId="LiveId" clId="{3199537E-3A9D-4959-8CD4-7022574E6F22}"/>
    <pc:docChg chg="undo custSel addSld delSld modSld sldOrd modMainMaster">
      <pc:chgData name="Valerie Cambert" userId="073036226e65ac96" providerId="LiveId" clId="{3199537E-3A9D-4959-8CD4-7022574E6F22}" dt="2023-06-23T15:22:39.293" v="1234" actId="6549"/>
      <pc:docMkLst>
        <pc:docMk/>
      </pc:docMkLst>
      <pc:sldChg chg="modSp mod">
        <pc:chgData name="Valerie Cambert" userId="073036226e65ac96" providerId="LiveId" clId="{3199537E-3A9D-4959-8CD4-7022574E6F22}" dt="2023-06-23T14:00:49.413" v="50" actId="207"/>
        <pc:sldMkLst>
          <pc:docMk/>
          <pc:sldMk cId="0" sldId="256"/>
        </pc:sldMkLst>
        <pc:spChg chg="mod">
          <ac:chgData name="Valerie Cambert" userId="073036226e65ac96" providerId="LiveId" clId="{3199537E-3A9D-4959-8CD4-7022574E6F22}" dt="2023-06-23T14:00:49.413" v="50" actId="207"/>
          <ac:spMkLst>
            <pc:docMk/>
            <pc:sldMk cId="0" sldId="256"/>
            <ac:spMk id="2" creationId="{0FB42E8E-A154-5845-A5E2-B8C89462B9B6}"/>
          </ac:spMkLst>
        </pc:spChg>
        <pc:spChg chg="mod">
          <ac:chgData name="Valerie Cambert" userId="073036226e65ac96" providerId="LiveId" clId="{3199537E-3A9D-4959-8CD4-7022574E6F22}" dt="2023-06-23T13:59:53.960" v="23" actId="20577"/>
          <ac:spMkLst>
            <pc:docMk/>
            <pc:sldMk cId="0" sldId="256"/>
            <ac:spMk id="4" creationId="{00000000-0000-0000-0000-000000000000}"/>
          </ac:spMkLst>
        </pc:spChg>
      </pc:sldChg>
      <pc:sldChg chg="addSp delSp modSp mod chgLayout">
        <pc:chgData name="Valerie Cambert" userId="073036226e65ac96" providerId="LiveId" clId="{3199537E-3A9D-4959-8CD4-7022574E6F22}" dt="2023-06-23T14:30:19.817" v="380" actId="6549"/>
        <pc:sldMkLst>
          <pc:docMk/>
          <pc:sldMk cId="4159317140" sldId="396"/>
        </pc:sldMkLst>
        <pc:spChg chg="mod ord">
          <ac:chgData name="Valerie Cambert" userId="073036226e65ac96" providerId="LiveId" clId="{3199537E-3A9D-4959-8CD4-7022574E6F22}" dt="2023-06-23T14:06:47.765" v="154" actId="20577"/>
          <ac:spMkLst>
            <pc:docMk/>
            <pc:sldMk cId="4159317140" sldId="396"/>
            <ac:spMk id="2" creationId="{EA4DCFB0-ECAC-F20D-C8A9-6A517A30D924}"/>
          </ac:spMkLst>
        </pc:spChg>
        <pc:spChg chg="mod ord">
          <ac:chgData name="Valerie Cambert" userId="073036226e65ac96" providerId="LiveId" clId="{3199537E-3A9D-4959-8CD4-7022574E6F22}" dt="2023-06-23T14:30:19.817" v="380" actId="6549"/>
          <ac:spMkLst>
            <pc:docMk/>
            <pc:sldMk cId="4159317140" sldId="396"/>
            <ac:spMk id="3" creationId="{5B0E6D31-0B4A-1CA1-55B2-FA70F64C4765}"/>
          </ac:spMkLst>
        </pc:spChg>
        <pc:spChg chg="add del mod">
          <ac:chgData name="Valerie Cambert" userId="073036226e65ac96" providerId="LiveId" clId="{3199537E-3A9D-4959-8CD4-7022574E6F22}" dt="2023-06-23T14:07:10.123" v="174" actId="478"/>
          <ac:spMkLst>
            <pc:docMk/>
            <pc:sldMk cId="4159317140" sldId="396"/>
            <ac:spMk id="4" creationId="{40E49079-FCE1-344B-0694-B86EE9537103}"/>
          </ac:spMkLst>
        </pc:spChg>
      </pc:sldChg>
      <pc:sldChg chg="addSp delSp modSp new mod chgLayout">
        <pc:chgData name="Valerie Cambert" userId="073036226e65ac96" providerId="LiveId" clId="{3199537E-3A9D-4959-8CD4-7022574E6F22}" dt="2023-06-23T14:21:52.830" v="329" actId="1076"/>
        <pc:sldMkLst>
          <pc:docMk/>
          <pc:sldMk cId="1412601270" sldId="397"/>
        </pc:sldMkLst>
        <pc:spChg chg="del mod ord">
          <ac:chgData name="Valerie Cambert" userId="073036226e65ac96" providerId="LiveId" clId="{3199537E-3A9D-4959-8CD4-7022574E6F22}" dt="2023-06-23T14:06:24.655" v="153" actId="700"/>
          <ac:spMkLst>
            <pc:docMk/>
            <pc:sldMk cId="1412601270" sldId="397"/>
            <ac:spMk id="2" creationId="{475C69C4-EE66-9292-7574-01AAA8585C19}"/>
          </ac:spMkLst>
        </pc:spChg>
        <pc:spChg chg="del">
          <ac:chgData name="Valerie Cambert" userId="073036226e65ac96" providerId="LiveId" clId="{3199537E-3A9D-4959-8CD4-7022574E6F22}" dt="2023-06-23T14:06:24.655" v="153" actId="700"/>
          <ac:spMkLst>
            <pc:docMk/>
            <pc:sldMk cId="1412601270" sldId="397"/>
            <ac:spMk id="3" creationId="{C892B275-259D-B65E-5A25-1CBAA6ED3C36}"/>
          </ac:spMkLst>
        </pc:spChg>
        <pc:spChg chg="mod ord">
          <ac:chgData name="Valerie Cambert" userId="073036226e65ac96" providerId="LiveId" clId="{3199537E-3A9D-4959-8CD4-7022574E6F22}" dt="2023-06-23T14:06:24.655" v="153" actId="700"/>
          <ac:spMkLst>
            <pc:docMk/>
            <pc:sldMk cId="1412601270" sldId="397"/>
            <ac:spMk id="4" creationId="{298974A2-36E3-5306-98D7-1841A034003D}"/>
          </ac:spMkLst>
        </pc:spChg>
        <pc:spChg chg="add mod ord">
          <ac:chgData name="Valerie Cambert" userId="073036226e65ac96" providerId="LiveId" clId="{3199537E-3A9D-4959-8CD4-7022574E6F22}" dt="2023-06-23T14:15:57.488" v="303" actId="14100"/>
          <ac:spMkLst>
            <pc:docMk/>
            <pc:sldMk cId="1412601270" sldId="397"/>
            <ac:spMk id="5" creationId="{20BDBE23-6B80-5C0A-6F36-E0D4F94AB015}"/>
          </ac:spMkLst>
        </pc:spChg>
        <pc:spChg chg="add del mod">
          <ac:chgData name="Valerie Cambert" userId="073036226e65ac96" providerId="LiveId" clId="{3199537E-3A9D-4959-8CD4-7022574E6F22}" dt="2023-06-23T14:13:43.139" v="294" actId="478"/>
          <ac:spMkLst>
            <pc:docMk/>
            <pc:sldMk cId="1412601270" sldId="397"/>
            <ac:spMk id="6" creationId="{41BAFF84-7B05-0315-F26F-57CF2F2FA337}"/>
          </ac:spMkLst>
        </pc:spChg>
        <pc:spChg chg="add mod">
          <ac:chgData name="Valerie Cambert" userId="073036226e65ac96" providerId="LiveId" clId="{3199537E-3A9D-4959-8CD4-7022574E6F22}" dt="2023-06-23T14:21:52.830" v="329" actId="1076"/>
          <ac:spMkLst>
            <pc:docMk/>
            <pc:sldMk cId="1412601270" sldId="397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19:37.172" v="319" actId="1076"/>
        <pc:sldMkLst>
          <pc:docMk/>
          <pc:sldMk cId="180394619" sldId="398"/>
        </pc:sldMkLst>
        <pc:spChg chg="mod">
          <ac:chgData name="Valerie Cambert" userId="073036226e65ac96" providerId="LiveId" clId="{3199537E-3A9D-4959-8CD4-7022574E6F22}" dt="2023-06-23T14:17:25.422" v="310" actId="20577"/>
          <ac:spMkLst>
            <pc:docMk/>
            <pc:sldMk cId="180394619" sldId="398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19:37.172" v="319" actId="1076"/>
          <ac:spMkLst>
            <pc:docMk/>
            <pc:sldMk cId="180394619" sldId="398"/>
            <ac:spMk id="7" creationId="{1CC954FC-A684-C1FC-FF34-8E99BF3847F0}"/>
          </ac:spMkLst>
        </pc:spChg>
      </pc:sldChg>
      <pc:sldChg chg="del">
        <pc:chgData name="Valerie Cambert" userId="073036226e65ac96" providerId="LiveId" clId="{3199537E-3A9D-4959-8CD4-7022574E6F22}" dt="2023-06-23T14:05:59.398" v="148" actId="47"/>
        <pc:sldMkLst>
          <pc:docMk/>
          <pc:sldMk cId="1559268960" sldId="398"/>
        </pc:sldMkLst>
      </pc:sldChg>
      <pc:sldChg chg="del">
        <pc:chgData name="Valerie Cambert" userId="073036226e65ac96" providerId="LiveId" clId="{3199537E-3A9D-4959-8CD4-7022574E6F22}" dt="2023-06-23T14:06:04.404" v="149" actId="47"/>
        <pc:sldMkLst>
          <pc:docMk/>
          <pc:sldMk cId="1941661703" sldId="399"/>
        </pc:sldMkLst>
      </pc:sldChg>
      <pc:sldChg chg="modSp add mod">
        <pc:chgData name="Valerie Cambert" userId="073036226e65ac96" providerId="LiveId" clId="{3199537E-3A9D-4959-8CD4-7022574E6F22}" dt="2023-06-23T14:19:59.857" v="321" actId="1076"/>
        <pc:sldMkLst>
          <pc:docMk/>
          <pc:sldMk cId="3504132669" sldId="399"/>
        </pc:sldMkLst>
        <pc:spChg chg="mod">
          <ac:chgData name="Valerie Cambert" userId="073036226e65ac96" providerId="LiveId" clId="{3199537E-3A9D-4959-8CD4-7022574E6F22}" dt="2023-06-23T14:18:09.535" v="313" actId="20577"/>
          <ac:spMkLst>
            <pc:docMk/>
            <pc:sldMk cId="3504132669" sldId="399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19:59.857" v="321" actId="1076"/>
          <ac:spMkLst>
            <pc:docMk/>
            <pc:sldMk cId="3504132669" sldId="399"/>
            <ac:spMk id="7" creationId="{1CC954FC-A684-C1FC-FF34-8E99BF3847F0}"/>
          </ac:spMkLst>
        </pc:spChg>
      </pc:sldChg>
      <pc:sldChg chg="modSp del mod">
        <pc:chgData name="Valerie Cambert" userId="073036226e65ac96" providerId="LiveId" clId="{3199537E-3A9D-4959-8CD4-7022574E6F22}" dt="2023-06-23T14:06:16.388" v="151" actId="47"/>
        <pc:sldMkLst>
          <pc:docMk/>
          <pc:sldMk cId="4814284" sldId="400"/>
        </pc:sldMkLst>
        <pc:spChg chg="mod">
          <ac:chgData name="Valerie Cambert" userId="073036226e65ac96" providerId="LiveId" clId="{3199537E-3A9D-4959-8CD4-7022574E6F22}" dt="2023-06-23T14:06:14.079" v="150" actId="6549"/>
          <ac:spMkLst>
            <pc:docMk/>
            <pc:sldMk cId="4814284" sldId="400"/>
            <ac:spMk id="2" creationId="{EA4DCFB0-ECAC-F20D-C8A9-6A517A30D924}"/>
          </ac:spMkLst>
        </pc:spChg>
      </pc:sldChg>
      <pc:sldChg chg="modSp add mod">
        <pc:chgData name="Valerie Cambert" userId="073036226e65ac96" providerId="LiveId" clId="{3199537E-3A9D-4959-8CD4-7022574E6F22}" dt="2023-06-23T14:20:50.826" v="325"/>
        <pc:sldMkLst>
          <pc:docMk/>
          <pc:sldMk cId="4238919618" sldId="400"/>
        </pc:sldMkLst>
        <pc:spChg chg="mod">
          <ac:chgData name="Valerie Cambert" userId="073036226e65ac96" providerId="LiveId" clId="{3199537E-3A9D-4959-8CD4-7022574E6F22}" dt="2023-06-23T14:20:17.055" v="322" actId="20577"/>
          <ac:spMkLst>
            <pc:docMk/>
            <pc:sldMk cId="4238919618" sldId="400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20:50.826" v="325"/>
          <ac:spMkLst>
            <pc:docMk/>
            <pc:sldMk cId="4238919618" sldId="400"/>
            <ac:spMk id="7" creationId="{1CC954FC-A684-C1FC-FF34-8E99BF3847F0}"/>
          </ac:spMkLst>
        </pc:spChg>
      </pc:sldChg>
      <pc:sldChg chg="add del">
        <pc:chgData name="Valerie Cambert" userId="073036226e65ac96" providerId="LiveId" clId="{3199537E-3A9D-4959-8CD4-7022574E6F22}" dt="2023-06-23T14:20:26.841" v="324" actId="47"/>
        <pc:sldMkLst>
          <pc:docMk/>
          <pc:sldMk cId="1822979843" sldId="401"/>
        </pc:sldMkLst>
      </pc:sldChg>
      <pc:sldChg chg="modSp add mod">
        <pc:chgData name="Valerie Cambert" userId="073036226e65ac96" providerId="LiveId" clId="{3199537E-3A9D-4959-8CD4-7022574E6F22}" dt="2023-06-23T14:23:03.865" v="339"/>
        <pc:sldMkLst>
          <pc:docMk/>
          <pc:sldMk cId="4205013193" sldId="401"/>
        </pc:sldMkLst>
        <pc:spChg chg="mod">
          <ac:chgData name="Valerie Cambert" userId="073036226e65ac96" providerId="LiveId" clId="{3199537E-3A9D-4959-8CD4-7022574E6F22}" dt="2023-06-23T14:22:29.754" v="338" actId="20577"/>
          <ac:spMkLst>
            <pc:docMk/>
            <pc:sldMk cId="4205013193" sldId="401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23:03.865" v="339"/>
          <ac:spMkLst>
            <pc:docMk/>
            <pc:sldMk cId="4205013193" sldId="401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26:01.329" v="349"/>
        <pc:sldMkLst>
          <pc:docMk/>
          <pc:sldMk cId="113734242" sldId="402"/>
        </pc:sldMkLst>
        <pc:spChg chg="mod">
          <ac:chgData name="Valerie Cambert" userId="073036226e65ac96" providerId="LiveId" clId="{3199537E-3A9D-4959-8CD4-7022574E6F22}" dt="2023-06-23T14:23:45.565" v="348" actId="20577"/>
          <ac:spMkLst>
            <pc:docMk/>
            <pc:sldMk cId="113734242" sldId="402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26:01.329" v="349"/>
          <ac:spMkLst>
            <pc:docMk/>
            <pc:sldMk cId="113734242" sldId="402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26:35.192" v="351"/>
        <pc:sldMkLst>
          <pc:docMk/>
          <pc:sldMk cId="3432779667" sldId="403"/>
        </pc:sldMkLst>
        <pc:spChg chg="mod">
          <ac:chgData name="Valerie Cambert" userId="073036226e65ac96" providerId="LiveId" clId="{3199537E-3A9D-4959-8CD4-7022574E6F22}" dt="2023-06-23T14:26:12.511" v="350" actId="20577"/>
          <ac:spMkLst>
            <pc:docMk/>
            <pc:sldMk cId="3432779667" sldId="403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26:35.192" v="351"/>
          <ac:spMkLst>
            <pc:docMk/>
            <pc:sldMk cId="3432779667" sldId="403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27:33.032" v="354" actId="20577"/>
        <pc:sldMkLst>
          <pc:docMk/>
          <pc:sldMk cId="1001630431" sldId="404"/>
        </pc:sldMkLst>
        <pc:spChg chg="mod">
          <ac:chgData name="Valerie Cambert" userId="073036226e65ac96" providerId="LiveId" clId="{3199537E-3A9D-4959-8CD4-7022574E6F22}" dt="2023-06-23T14:27:33.032" v="354" actId="20577"/>
          <ac:spMkLst>
            <pc:docMk/>
            <pc:sldMk cId="1001630431" sldId="404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27:06.834" v="353"/>
          <ac:spMkLst>
            <pc:docMk/>
            <pc:sldMk cId="1001630431" sldId="404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28:08.874" v="357" actId="20577"/>
        <pc:sldMkLst>
          <pc:docMk/>
          <pc:sldMk cId="1953439723" sldId="405"/>
        </pc:sldMkLst>
        <pc:spChg chg="mod">
          <ac:chgData name="Valerie Cambert" userId="073036226e65ac96" providerId="LiveId" clId="{3199537E-3A9D-4959-8CD4-7022574E6F22}" dt="2023-06-23T14:27:44.824" v="355" actId="20577"/>
          <ac:spMkLst>
            <pc:docMk/>
            <pc:sldMk cId="1953439723" sldId="405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28:08.874" v="357" actId="20577"/>
          <ac:spMkLst>
            <pc:docMk/>
            <pc:sldMk cId="1953439723" sldId="405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28:35.880" v="359"/>
        <pc:sldMkLst>
          <pc:docMk/>
          <pc:sldMk cId="77196845" sldId="406"/>
        </pc:sldMkLst>
        <pc:spChg chg="mod">
          <ac:chgData name="Valerie Cambert" userId="073036226e65ac96" providerId="LiveId" clId="{3199537E-3A9D-4959-8CD4-7022574E6F22}" dt="2023-06-23T14:28:20.866" v="358" actId="20577"/>
          <ac:spMkLst>
            <pc:docMk/>
            <pc:sldMk cId="77196845" sldId="406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28:35.880" v="359"/>
          <ac:spMkLst>
            <pc:docMk/>
            <pc:sldMk cId="77196845" sldId="406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28:59.840" v="361"/>
        <pc:sldMkLst>
          <pc:docMk/>
          <pc:sldMk cId="3934695043" sldId="407"/>
        </pc:sldMkLst>
        <pc:spChg chg="mod">
          <ac:chgData name="Valerie Cambert" userId="073036226e65ac96" providerId="LiveId" clId="{3199537E-3A9D-4959-8CD4-7022574E6F22}" dt="2023-06-23T14:28:43.531" v="360" actId="20577"/>
          <ac:spMkLst>
            <pc:docMk/>
            <pc:sldMk cId="3934695043" sldId="407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28:59.840" v="361"/>
          <ac:spMkLst>
            <pc:docMk/>
            <pc:sldMk cId="3934695043" sldId="407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29:37.961" v="363"/>
        <pc:sldMkLst>
          <pc:docMk/>
          <pc:sldMk cId="47141730" sldId="408"/>
        </pc:sldMkLst>
        <pc:spChg chg="mod">
          <ac:chgData name="Valerie Cambert" userId="073036226e65ac96" providerId="LiveId" clId="{3199537E-3A9D-4959-8CD4-7022574E6F22}" dt="2023-06-23T14:29:10.119" v="362" actId="20577"/>
          <ac:spMkLst>
            <pc:docMk/>
            <pc:sldMk cId="47141730" sldId="408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29:37.961" v="363"/>
          <ac:spMkLst>
            <pc:docMk/>
            <pc:sldMk cId="47141730" sldId="408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31:33.260" v="385"/>
        <pc:sldMkLst>
          <pc:docMk/>
          <pc:sldMk cId="401205085" sldId="409"/>
        </pc:sldMkLst>
        <pc:spChg chg="mod">
          <ac:chgData name="Valerie Cambert" userId="073036226e65ac96" providerId="LiveId" clId="{3199537E-3A9D-4959-8CD4-7022574E6F22}" dt="2023-06-23T14:30:36.570" v="384" actId="27636"/>
          <ac:spMkLst>
            <pc:docMk/>
            <pc:sldMk cId="401205085" sldId="409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31:33.260" v="385"/>
          <ac:spMkLst>
            <pc:docMk/>
            <pc:sldMk cId="401205085" sldId="409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32:16.383" v="391" actId="20577"/>
        <pc:sldMkLst>
          <pc:docMk/>
          <pc:sldMk cId="1607702473" sldId="410"/>
        </pc:sldMkLst>
        <pc:spChg chg="mod">
          <ac:chgData name="Valerie Cambert" userId="073036226e65ac96" providerId="LiveId" clId="{3199537E-3A9D-4959-8CD4-7022574E6F22}" dt="2023-06-23T14:31:49.681" v="388" actId="20577"/>
          <ac:spMkLst>
            <pc:docMk/>
            <pc:sldMk cId="1607702473" sldId="410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32:16.383" v="391" actId="20577"/>
          <ac:spMkLst>
            <pc:docMk/>
            <pc:sldMk cId="1607702473" sldId="410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32:53.945" v="393"/>
        <pc:sldMkLst>
          <pc:docMk/>
          <pc:sldMk cId="137870014" sldId="411"/>
        </pc:sldMkLst>
        <pc:spChg chg="mod">
          <ac:chgData name="Valerie Cambert" userId="073036226e65ac96" providerId="LiveId" clId="{3199537E-3A9D-4959-8CD4-7022574E6F22}" dt="2023-06-23T14:32:32.461" v="392" actId="20577"/>
          <ac:spMkLst>
            <pc:docMk/>
            <pc:sldMk cId="137870014" sldId="411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32:53.945" v="393"/>
          <ac:spMkLst>
            <pc:docMk/>
            <pc:sldMk cId="137870014" sldId="411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34:12.108" v="409" actId="33524"/>
        <pc:sldMkLst>
          <pc:docMk/>
          <pc:sldMk cId="3565243426" sldId="412"/>
        </pc:sldMkLst>
        <pc:spChg chg="mod">
          <ac:chgData name="Valerie Cambert" userId="073036226e65ac96" providerId="LiveId" clId="{3199537E-3A9D-4959-8CD4-7022574E6F22}" dt="2023-06-23T14:33:52.227" v="406" actId="20577"/>
          <ac:spMkLst>
            <pc:docMk/>
            <pc:sldMk cId="3565243426" sldId="412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34:12.108" v="409" actId="33524"/>
          <ac:spMkLst>
            <pc:docMk/>
            <pc:sldMk cId="3565243426" sldId="412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35:13.349" v="416" actId="20577"/>
        <pc:sldMkLst>
          <pc:docMk/>
          <pc:sldMk cId="2416421205" sldId="413"/>
        </pc:sldMkLst>
        <pc:spChg chg="mod">
          <ac:chgData name="Valerie Cambert" userId="073036226e65ac96" providerId="LiveId" clId="{3199537E-3A9D-4959-8CD4-7022574E6F22}" dt="2023-06-23T14:34:36.813" v="413" actId="20577"/>
          <ac:spMkLst>
            <pc:docMk/>
            <pc:sldMk cId="2416421205" sldId="413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35:13.349" v="416" actId="20577"/>
          <ac:spMkLst>
            <pc:docMk/>
            <pc:sldMk cId="2416421205" sldId="413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35:43.948" v="421" actId="20577"/>
        <pc:sldMkLst>
          <pc:docMk/>
          <pc:sldMk cId="354315025" sldId="414"/>
        </pc:sldMkLst>
        <pc:spChg chg="mod">
          <ac:chgData name="Valerie Cambert" userId="073036226e65ac96" providerId="LiveId" clId="{3199537E-3A9D-4959-8CD4-7022574E6F22}" dt="2023-06-23T14:35:43.948" v="421" actId="20577"/>
          <ac:spMkLst>
            <pc:docMk/>
            <pc:sldMk cId="354315025" sldId="414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35:36.365" v="418" actId="27636"/>
          <ac:spMkLst>
            <pc:docMk/>
            <pc:sldMk cId="354315025" sldId="414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36:17.072" v="424" actId="27636"/>
        <pc:sldMkLst>
          <pc:docMk/>
          <pc:sldMk cId="1439732958" sldId="415"/>
        </pc:sldMkLst>
        <pc:spChg chg="mod">
          <ac:chgData name="Valerie Cambert" userId="073036226e65ac96" providerId="LiveId" clId="{3199537E-3A9D-4959-8CD4-7022574E6F22}" dt="2023-06-23T14:35:50.746" v="422" actId="20577"/>
          <ac:spMkLst>
            <pc:docMk/>
            <pc:sldMk cId="1439732958" sldId="415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36:17.072" v="424" actId="27636"/>
          <ac:spMkLst>
            <pc:docMk/>
            <pc:sldMk cId="1439732958" sldId="415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38:36.503" v="487" actId="20577"/>
        <pc:sldMkLst>
          <pc:docMk/>
          <pc:sldMk cId="876931312" sldId="416"/>
        </pc:sldMkLst>
        <pc:spChg chg="mod">
          <ac:chgData name="Valerie Cambert" userId="073036226e65ac96" providerId="LiveId" clId="{3199537E-3A9D-4959-8CD4-7022574E6F22}" dt="2023-06-23T14:36:52.873" v="432" actId="20577"/>
          <ac:spMkLst>
            <pc:docMk/>
            <pc:sldMk cId="876931312" sldId="416"/>
            <ac:spMk id="4" creationId="{298974A2-36E3-5306-98D7-1841A034003D}"/>
          </ac:spMkLst>
        </pc:spChg>
        <pc:spChg chg="mod">
          <ac:chgData name="Valerie Cambert" userId="073036226e65ac96" providerId="LiveId" clId="{3199537E-3A9D-4959-8CD4-7022574E6F22}" dt="2023-06-23T14:37:03.356" v="441" actId="20577"/>
          <ac:spMkLst>
            <pc:docMk/>
            <pc:sldMk cId="876931312" sldId="416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38:36.503" v="487" actId="20577"/>
          <ac:spMkLst>
            <pc:docMk/>
            <pc:sldMk cId="876931312" sldId="416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43:56.168" v="591"/>
        <pc:sldMkLst>
          <pc:docMk/>
          <pc:sldMk cId="3388272043" sldId="417"/>
        </pc:sldMkLst>
        <pc:spChg chg="mod">
          <ac:chgData name="Valerie Cambert" userId="073036226e65ac96" providerId="LiveId" clId="{3199537E-3A9D-4959-8CD4-7022574E6F22}" dt="2023-06-23T14:37:24.808" v="449" actId="20577"/>
          <ac:spMkLst>
            <pc:docMk/>
            <pc:sldMk cId="3388272043" sldId="417"/>
            <ac:spMk id="2" creationId="{EA4DCFB0-ECAC-F20D-C8A9-6A517A30D924}"/>
          </ac:spMkLst>
        </pc:spChg>
        <pc:spChg chg="mod">
          <ac:chgData name="Valerie Cambert" userId="073036226e65ac96" providerId="LiveId" clId="{3199537E-3A9D-4959-8CD4-7022574E6F22}" dt="2023-06-23T14:43:56.168" v="591"/>
          <ac:spMkLst>
            <pc:docMk/>
            <pc:sldMk cId="3388272043" sldId="417"/>
            <ac:spMk id="3" creationId="{5B0E6D31-0B4A-1CA1-55B2-FA70F64C4765}"/>
          </ac:spMkLst>
        </pc:spChg>
      </pc:sldChg>
      <pc:sldChg chg="modSp add mod">
        <pc:chgData name="Valerie Cambert" userId="073036226e65ac96" providerId="LiveId" clId="{3199537E-3A9D-4959-8CD4-7022574E6F22}" dt="2023-06-23T14:39:19.337" v="503"/>
        <pc:sldMkLst>
          <pc:docMk/>
          <pc:sldMk cId="2661135612" sldId="418"/>
        </pc:sldMkLst>
        <pc:spChg chg="mod">
          <ac:chgData name="Valerie Cambert" userId="073036226e65ac96" providerId="LiveId" clId="{3199537E-3A9D-4959-8CD4-7022574E6F22}" dt="2023-06-23T14:39:02.923" v="500" actId="20577"/>
          <ac:spMkLst>
            <pc:docMk/>
            <pc:sldMk cId="2661135612" sldId="418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39:19.337" v="503"/>
          <ac:spMkLst>
            <pc:docMk/>
            <pc:sldMk cId="2661135612" sldId="418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41:49.255" v="532" actId="27636"/>
        <pc:sldMkLst>
          <pc:docMk/>
          <pc:sldMk cId="1590582182" sldId="419"/>
        </pc:sldMkLst>
        <pc:spChg chg="mod">
          <ac:chgData name="Valerie Cambert" userId="073036226e65ac96" providerId="LiveId" clId="{3199537E-3A9D-4959-8CD4-7022574E6F22}" dt="2023-06-23T14:39:34.131" v="505" actId="20577"/>
          <ac:spMkLst>
            <pc:docMk/>
            <pc:sldMk cId="1590582182" sldId="419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41:49.255" v="532" actId="27636"/>
          <ac:spMkLst>
            <pc:docMk/>
            <pc:sldMk cId="1590582182" sldId="419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41:44.231" v="530" actId="20577"/>
        <pc:sldMkLst>
          <pc:docMk/>
          <pc:sldMk cId="1628605812" sldId="420"/>
        </pc:sldMkLst>
        <pc:spChg chg="mod">
          <ac:chgData name="Valerie Cambert" userId="073036226e65ac96" providerId="LiveId" clId="{3199537E-3A9D-4959-8CD4-7022574E6F22}" dt="2023-06-23T14:40:13.788" v="509" actId="20577"/>
          <ac:spMkLst>
            <pc:docMk/>
            <pc:sldMk cId="1628605812" sldId="420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41:44.231" v="530" actId="20577"/>
          <ac:spMkLst>
            <pc:docMk/>
            <pc:sldMk cId="1628605812" sldId="420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41:35.999" v="529" actId="313"/>
        <pc:sldMkLst>
          <pc:docMk/>
          <pc:sldMk cId="609362455" sldId="421"/>
        </pc:sldMkLst>
        <pc:spChg chg="mod">
          <ac:chgData name="Valerie Cambert" userId="073036226e65ac96" providerId="LiveId" clId="{3199537E-3A9D-4959-8CD4-7022574E6F22}" dt="2023-06-23T14:41:06.514" v="527" actId="20577"/>
          <ac:spMkLst>
            <pc:docMk/>
            <pc:sldMk cId="609362455" sldId="421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41:35.999" v="529" actId="313"/>
          <ac:spMkLst>
            <pc:docMk/>
            <pc:sldMk cId="609362455" sldId="421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43:44.002" v="589" actId="20577"/>
        <pc:sldMkLst>
          <pc:docMk/>
          <pc:sldMk cId="2485488859" sldId="422"/>
        </pc:sldMkLst>
        <pc:spChg chg="mod">
          <ac:chgData name="Valerie Cambert" userId="073036226e65ac96" providerId="LiveId" clId="{3199537E-3A9D-4959-8CD4-7022574E6F22}" dt="2023-06-23T14:43:44.002" v="589" actId="20577"/>
          <ac:spMkLst>
            <pc:docMk/>
            <pc:sldMk cId="2485488859" sldId="422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42:42.064" v="549" actId="27636"/>
          <ac:spMkLst>
            <pc:docMk/>
            <pc:sldMk cId="2485488859" sldId="422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43:35.612" v="574" actId="20577"/>
        <pc:sldMkLst>
          <pc:docMk/>
          <pc:sldMk cId="2640904908" sldId="423"/>
        </pc:sldMkLst>
        <pc:spChg chg="mod">
          <ac:chgData name="Valerie Cambert" userId="073036226e65ac96" providerId="LiveId" clId="{3199537E-3A9D-4959-8CD4-7022574E6F22}" dt="2023-06-23T14:43:35.612" v="574" actId="20577"/>
          <ac:spMkLst>
            <pc:docMk/>
            <pc:sldMk cId="2640904908" sldId="423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43:23.247" v="553" actId="27636"/>
          <ac:spMkLst>
            <pc:docMk/>
            <pc:sldMk cId="2640904908" sldId="423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45:24.307" v="642" actId="5793"/>
        <pc:sldMkLst>
          <pc:docMk/>
          <pc:sldMk cId="4179936420" sldId="424"/>
        </pc:sldMkLst>
        <pc:spChg chg="mod">
          <ac:chgData name="Valerie Cambert" userId="073036226e65ac96" providerId="LiveId" clId="{3199537E-3A9D-4959-8CD4-7022574E6F22}" dt="2023-06-23T14:44:55.080" v="604" actId="20577"/>
          <ac:spMkLst>
            <pc:docMk/>
            <pc:sldMk cId="4179936420" sldId="424"/>
            <ac:spMk id="2" creationId="{EA4DCFB0-ECAC-F20D-C8A9-6A517A30D924}"/>
          </ac:spMkLst>
        </pc:spChg>
        <pc:spChg chg="mod">
          <ac:chgData name="Valerie Cambert" userId="073036226e65ac96" providerId="LiveId" clId="{3199537E-3A9D-4959-8CD4-7022574E6F22}" dt="2023-06-23T14:45:24.307" v="642" actId="5793"/>
          <ac:spMkLst>
            <pc:docMk/>
            <pc:sldMk cId="4179936420" sldId="424"/>
            <ac:spMk id="3" creationId="{5B0E6D31-0B4A-1CA1-55B2-FA70F64C4765}"/>
          </ac:spMkLst>
        </pc:spChg>
      </pc:sldChg>
      <pc:sldChg chg="modSp add mod">
        <pc:chgData name="Valerie Cambert" userId="073036226e65ac96" providerId="LiveId" clId="{3199537E-3A9D-4959-8CD4-7022574E6F22}" dt="2023-06-23T14:46:37.078" v="677"/>
        <pc:sldMkLst>
          <pc:docMk/>
          <pc:sldMk cId="2978720751" sldId="425"/>
        </pc:sldMkLst>
        <pc:spChg chg="mod">
          <ac:chgData name="Valerie Cambert" userId="073036226e65ac96" providerId="LiveId" clId="{3199537E-3A9D-4959-8CD4-7022574E6F22}" dt="2023-06-23T14:45:35.479" v="654" actId="20577"/>
          <ac:spMkLst>
            <pc:docMk/>
            <pc:sldMk cId="2978720751" sldId="425"/>
            <ac:spMk id="4" creationId="{298974A2-36E3-5306-98D7-1841A034003D}"/>
          </ac:spMkLst>
        </pc:spChg>
        <pc:spChg chg="mod">
          <ac:chgData name="Valerie Cambert" userId="073036226e65ac96" providerId="LiveId" clId="{3199537E-3A9D-4959-8CD4-7022574E6F22}" dt="2023-06-23T14:46:17.011" v="676" actId="20577"/>
          <ac:spMkLst>
            <pc:docMk/>
            <pc:sldMk cId="2978720751" sldId="425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46:37.078" v="677"/>
          <ac:spMkLst>
            <pc:docMk/>
            <pc:sldMk cId="2978720751" sldId="425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48:44.471" v="691" actId="6549"/>
        <pc:sldMkLst>
          <pc:docMk/>
          <pc:sldMk cId="419677517" sldId="426"/>
        </pc:sldMkLst>
        <pc:spChg chg="mod">
          <ac:chgData name="Valerie Cambert" userId="073036226e65ac96" providerId="LiveId" clId="{3199537E-3A9D-4959-8CD4-7022574E6F22}" dt="2023-06-23T14:47:02.271" v="679" actId="20577"/>
          <ac:spMkLst>
            <pc:docMk/>
            <pc:sldMk cId="419677517" sldId="426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48:44.471" v="691" actId="6549"/>
          <ac:spMkLst>
            <pc:docMk/>
            <pc:sldMk cId="419677517" sldId="426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49:18.820" v="696" actId="20577"/>
        <pc:sldMkLst>
          <pc:docMk/>
          <pc:sldMk cId="2056530894" sldId="427"/>
        </pc:sldMkLst>
        <pc:spChg chg="mod">
          <ac:chgData name="Valerie Cambert" userId="073036226e65ac96" providerId="LiveId" clId="{3199537E-3A9D-4959-8CD4-7022574E6F22}" dt="2023-06-23T14:48:55.428" v="693" actId="20577"/>
          <ac:spMkLst>
            <pc:docMk/>
            <pc:sldMk cId="2056530894" sldId="427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49:18.820" v="696" actId="20577"/>
          <ac:spMkLst>
            <pc:docMk/>
            <pc:sldMk cId="2056530894" sldId="427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49:52.194" v="700" actId="27636"/>
        <pc:sldMkLst>
          <pc:docMk/>
          <pc:sldMk cId="3662741551" sldId="428"/>
        </pc:sldMkLst>
        <pc:spChg chg="mod">
          <ac:chgData name="Valerie Cambert" userId="073036226e65ac96" providerId="LiveId" clId="{3199537E-3A9D-4959-8CD4-7022574E6F22}" dt="2023-06-23T14:49:36.753" v="698" actId="20577"/>
          <ac:spMkLst>
            <pc:docMk/>
            <pc:sldMk cId="3662741551" sldId="428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49:52.194" v="700" actId="27636"/>
          <ac:spMkLst>
            <pc:docMk/>
            <pc:sldMk cId="3662741551" sldId="428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50:33.300" v="707" actId="20577"/>
        <pc:sldMkLst>
          <pc:docMk/>
          <pc:sldMk cId="640623241" sldId="429"/>
        </pc:sldMkLst>
        <pc:spChg chg="mod">
          <ac:chgData name="Valerie Cambert" userId="073036226e65ac96" providerId="LiveId" clId="{3199537E-3A9D-4959-8CD4-7022574E6F22}" dt="2023-06-23T14:50:05.188" v="702" actId="20577"/>
          <ac:spMkLst>
            <pc:docMk/>
            <pc:sldMk cId="640623241" sldId="429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50:33.300" v="707" actId="20577"/>
          <ac:spMkLst>
            <pc:docMk/>
            <pc:sldMk cId="640623241" sldId="429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48:34.323" v="690" actId="20577"/>
        <pc:sldMkLst>
          <pc:docMk/>
          <pc:sldMk cId="1248306342" sldId="430"/>
        </pc:sldMkLst>
        <pc:spChg chg="mod">
          <ac:chgData name="Valerie Cambert" userId="073036226e65ac96" providerId="LiveId" clId="{3199537E-3A9D-4959-8CD4-7022574E6F22}" dt="2023-06-23T14:48:26.843" v="689" actId="20577"/>
          <ac:spMkLst>
            <pc:docMk/>
            <pc:sldMk cId="1248306342" sldId="430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48:34.323" v="690" actId="20577"/>
          <ac:spMkLst>
            <pc:docMk/>
            <pc:sldMk cId="1248306342" sldId="430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52:05.478" v="731" actId="6549"/>
        <pc:sldMkLst>
          <pc:docMk/>
          <pc:sldMk cId="2729432861" sldId="431"/>
        </pc:sldMkLst>
        <pc:spChg chg="mod">
          <ac:chgData name="Valerie Cambert" userId="073036226e65ac96" providerId="LiveId" clId="{3199537E-3A9D-4959-8CD4-7022574E6F22}" dt="2023-06-23T14:51:32.878" v="725" actId="20577"/>
          <ac:spMkLst>
            <pc:docMk/>
            <pc:sldMk cId="2729432861" sldId="431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52:05.478" v="731" actId="6549"/>
          <ac:spMkLst>
            <pc:docMk/>
            <pc:sldMk cId="2729432861" sldId="431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52:39.149" v="734"/>
        <pc:sldMkLst>
          <pc:docMk/>
          <pc:sldMk cId="994635493" sldId="432"/>
        </pc:sldMkLst>
        <pc:spChg chg="mod">
          <ac:chgData name="Valerie Cambert" userId="073036226e65ac96" providerId="LiveId" clId="{3199537E-3A9D-4959-8CD4-7022574E6F22}" dt="2023-06-23T14:52:18.535" v="733" actId="20577"/>
          <ac:spMkLst>
            <pc:docMk/>
            <pc:sldMk cId="994635493" sldId="432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52:39.149" v="734"/>
          <ac:spMkLst>
            <pc:docMk/>
            <pc:sldMk cId="994635493" sldId="432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53:27.538" v="737"/>
        <pc:sldMkLst>
          <pc:docMk/>
          <pc:sldMk cId="1292815547" sldId="433"/>
        </pc:sldMkLst>
        <pc:spChg chg="mod">
          <ac:chgData name="Valerie Cambert" userId="073036226e65ac96" providerId="LiveId" clId="{3199537E-3A9D-4959-8CD4-7022574E6F22}" dt="2023-06-23T14:53:22.329" v="736" actId="20577"/>
          <ac:spMkLst>
            <pc:docMk/>
            <pc:sldMk cId="1292815547" sldId="433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53:27.538" v="737"/>
          <ac:spMkLst>
            <pc:docMk/>
            <pc:sldMk cId="1292815547" sldId="433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53:58.076" v="743" actId="20577"/>
        <pc:sldMkLst>
          <pc:docMk/>
          <pc:sldMk cId="1712916757" sldId="434"/>
        </pc:sldMkLst>
        <pc:spChg chg="mod">
          <ac:chgData name="Valerie Cambert" userId="073036226e65ac96" providerId="LiveId" clId="{3199537E-3A9D-4959-8CD4-7022574E6F22}" dt="2023-06-23T14:53:38.327" v="739" actId="20577"/>
          <ac:spMkLst>
            <pc:docMk/>
            <pc:sldMk cId="1712916757" sldId="434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53:58.076" v="743" actId="20577"/>
          <ac:spMkLst>
            <pc:docMk/>
            <pc:sldMk cId="1712916757" sldId="434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54:45.190" v="746"/>
        <pc:sldMkLst>
          <pc:docMk/>
          <pc:sldMk cId="1978110963" sldId="435"/>
        </pc:sldMkLst>
        <pc:spChg chg="mod">
          <ac:chgData name="Valerie Cambert" userId="073036226e65ac96" providerId="LiveId" clId="{3199537E-3A9D-4959-8CD4-7022574E6F22}" dt="2023-06-23T14:54:19.593" v="745" actId="20577"/>
          <ac:spMkLst>
            <pc:docMk/>
            <pc:sldMk cId="1978110963" sldId="435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54:45.190" v="746"/>
          <ac:spMkLst>
            <pc:docMk/>
            <pc:sldMk cId="1978110963" sldId="435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55:12.874" v="749"/>
        <pc:sldMkLst>
          <pc:docMk/>
          <pc:sldMk cId="904521837" sldId="436"/>
        </pc:sldMkLst>
        <pc:spChg chg="mod">
          <ac:chgData name="Valerie Cambert" userId="073036226e65ac96" providerId="LiveId" clId="{3199537E-3A9D-4959-8CD4-7022574E6F22}" dt="2023-06-23T14:54:58.857" v="748" actId="20577"/>
          <ac:spMkLst>
            <pc:docMk/>
            <pc:sldMk cId="904521837" sldId="436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55:12.874" v="749"/>
          <ac:spMkLst>
            <pc:docMk/>
            <pc:sldMk cId="904521837" sldId="436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56:27.915" v="752"/>
        <pc:sldMkLst>
          <pc:docMk/>
          <pc:sldMk cId="3277529296" sldId="437"/>
        </pc:sldMkLst>
        <pc:spChg chg="mod">
          <ac:chgData name="Valerie Cambert" userId="073036226e65ac96" providerId="LiveId" clId="{3199537E-3A9D-4959-8CD4-7022574E6F22}" dt="2023-06-23T14:55:25.540" v="751" actId="20577"/>
          <ac:spMkLst>
            <pc:docMk/>
            <pc:sldMk cId="3277529296" sldId="437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56:27.915" v="752"/>
          <ac:spMkLst>
            <pc:docMk/>
            <pc:sldMk cId="3277529296" sldId="437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57:34.398" v="756" actId="20577"/>
        <pc:sldMkLst>
          <pc:docMk/>
          <pc:sldMk cId="211618318" sldId="438"/>
        </pc:sldMkLst>
        <pc:spChg chg="mod">
          <ac:chgData name="Valerie Cambert" userId="073036226e65ac96" providerId="LiveId" clId="{3199537E-3A9D-4959-8CD4-7022574E6F22}" dt="2023-06-23T14:57:09.570" v="754" actId="20577"/>
          <ac:spMkLst>
            <pc:docMk/>
            <pc:sldMk cId="211618318" sldId="438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57:34.398" v="756" actId="20577"/>
          <ac:spMkLst>
            <pc:docMk/>
            <pc:sldMk cId="211618318" sldId="438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4:58:46.001" v="773" actId="20577"/>
        <pc:sldMkLst>
          <pc:docMk/>
          <pc:sldMk cId="199863878" sldId="439"/>
        </pc:sldMkLst>
        <pc:spChg chg="mod">
          <ac:chgData name="Valerie Cambert" userId="073036226e65ac96" providerId="LiveId" clId="{3199537E-3A9D-4959-8CD4-7022574E6F22}" dt="2023-06-23T14:58:03.461" v="771" actId="5793"/>
          <ac:spMkLst>
            <pc:docMk/>
            <pc:sldMk cId="199863878" sldId="439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4:58:46.001" v="773" actId="20577"/>
          <ac:spMkLst>
            <pc:docMk/>
            <pc:sldMk cId="199863878" sldId="439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5:00:43.094" v="819"/>
        <pc:sldMkLst>
          <pc:docMk/>
          <pc:sldMk cId="2955408236" sldId="440"/>
        </pc:sldMkLst>
        <pc:spChg chg="mod">
          <ac:chgData name="Valerie Cambert" userId="073036226e65ac96" providerId="LiveId" clId="{3199537E-3A9D-4959-8CD4-7022574E6F22}" dt="2023-06-23T15:00:18.944" v="818" actId="20577"/>
          <ac:spMkLst>
            <pc:docMk/>
            <pc:sldMk cId="2955408236" sldId="440"/>
            <ac:spMk id="4" creationId="{298974A2-36E3-5306-98D7-1841A034003D}"/>
          </ac:spMkLst>
        </pc:spChg>
        <pc:spChg chg="mod">
          <ac:chgData name="Valerie Cambert" userId="073036226e65ac96" providerId="LiveId" clId="{3199537E-3A9D-4959-8CD4-7022574E6F22}" dt="2023-06-23T15:00:12.456" v="811" actId="5793"/>
          <ac:spMkLst>
            <pc:docMk/>
            <pc:sldMk cId="2955408236" sldId="440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5:00:43.094" v="819"/>
          <ac:spMkLst>
            <pc:docMk/>
            <pc:sldMk cId="2955408236" sldId="440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5:01:31.891" v="840" actId="20577"/>
        <pc:sldMkLst>
          <pc:docMk/>
          <pc:sldMk cId="548827016" sldId="441"/>
        </pc:sldMkLst>
        <pc:spChg chg="mod">
          <ac:chgData name="Valerie Cambert" userId="073036226e65ac96" providerId="LiveId" clId="{3199537E-3A9D-4959-8CD4-7022574E6F22}" dt="2023-06-23T14:59:50.206" v="788" actId="5793"/>
          <ac:spMkLst>
            <pc:docMk/>
            <pc:sldMk cId="548827016" sldId="441"/>
            <ac:spMk id="2" creationId="{EA4DCFB0-ECAC-F20D-C8A9-6A517A30D924}"/>
          </ac:spMkLst>
        </pc:spChg>
        <pc:spChg chg="mod">
          <ac:chgData name="Valerie Cambert" userId="073036226e65ac96" providerId="LiveId" clId="{3199537E-3A9D-4959-8CD4-7022574E6F22}" dt="2023-06-23T15:01:31.891" v="840" actId="20577"/>
          <ac:spMkLst>
            <pc:docMk/>
            <pc:sldMk cId="548827016" sldId="441"/>
            <ac:spMk id="3" creationId="{5B0E6D31-0B4A-1CA1-55B2-FA70F64C4765}"/>
          </ac:spMkLst>
        </pc:spChg>
      </pc:sldChg>
      <pc:sldChg chg="modSp add mod">
        <pc:chgData name="Valerie Cambert" userId="073036226e65ac96" providerId="LiveId" clId="{3199537E-3A9D-4959-8CD4-7022574E6F22}" dt="2023-06-23T15:01:25.469" v="835" actId="20577"/>
        <pc:sldMkLst>
          <pc:docMk/>
          <pc:sldMk cId="1678421164" sldId="442"/>
        </pc:sldMkLst>
        <pc:spChg chg="mod">
          <ac:chgData name="Valerie Cambert" userId="073036226e65ac96" providerId="LiveId" clId="{3199537E-3A9D-4959-8CD4-7022574E6F22}" dt="2023-06-23T15:01:25.469" v="835" actId="20577"/>
          <ac:spMkLst>
            <pc:docMk/>
            <pc:sldMk cId="1678421164" sldId="442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5:01:20.331" v="830"/>
          <ac:spMkLst>
            <pc:docMk/>
            <pc:sldMk cId="1678421164" sldId="442"/>
            <ac:spMk id="7" creationId="{1CC954FC-A684-C1FC-FF34-8E99BF3847F0}"/>
          </ac:spMkLst>
        </pc:spChg>
      </pc:sldChg>
      <pc:sldChg chg="addSp delSp modSp add mod ord">
        <pc:chgData name="Valerie Cambert" userId="073036226e65ac96" providerId="LiveId" clId="{3199537E-3A9D-4959-8CD4-7022574E6F22}" dt="2023-06-23T15:03:27.599" v="865" actId="20577"/>
        <pc:sldMkLst>
          <pc:docMk/>
          <pc:sldMk cId="1377810010" sldId="443"/>
        </pc:sldMkLst>
        <pc:spChg chg="mod">
          <ac:chgData name="Valerie Cambert" userId="073036226e65ac96" providerId="LiveId" clId="{3199537E-3A9D-4959-8CD4-7022574E6F22}" dt="2023-06-23T15:02:36.686" v="857" actId="5793"/>
          <ac:spMkLst>
            <pc:docMk/>
            <pc:sldMk cId="1377810010" sldId="443"/>
            <ac:spMk id="2" creationId="{EA4DCFB0-ECAC-F20D-C8A9-6A517A30D924}"/>
          </ac:spMkLst>
        </pc:spChg>
        <pc:spChg chg="mod">
          <ac:chgData name="Valerie Cambert" userId="073036226e65ac96" providerId="LiveId" clId="{3199537E-3A9D-4959-8CD4-7022574E6F22}" dt="2023-06-23T15:03:27.599" v="865" actId="20577"/>
          <ac:spMkLst>
            <pc:docMk/>
            <pc:sldMk cId="1377810010" sldId="443"/>
            <ac:spMk id="3" creationId="{5B0E6D31-0B4A-1CA1-55B2-FA70F64C4765}"/>
          </ac:spMkLst>
        </pc:spChg>
        <pc:graphicFrameChg chg="add del mod">
          <ac:chgData name="Valerie Cambert" userId="073036226e65ac96" providerId="LiveId" clId="{3199537E-3A9D-4959-8CD4-7022574E6F22}" dt="2023-06-23T15:02:46.445" v="859" actId="478"/>
          <ac:graphicFrameMkLst>
            <pc:docMk/>
            <pc:sldMk cId="1377810010" sldId="443"/>
            <ac:graphicFrameMk id="4" creationId="{35750B11-6AD8-B812-8DAE-10520F3F2310}"/>
          </ac:graphicFrameMkLst>
        </pc:graphicFrameChg>
      </pc:sldChg>
      <pc:sldChg chg="modSp add mod ord">
        <pc:chgData name="Valerie Cambert" userId="073036226e65ac96" providerId="LiveId" clId="{3199537E-3A9D-4959-8CD4-7022574E6F22}" dt="2023-06-23T15:14:57.700" v="1091" actId="20577"/>
        <pc:sldMkLst>
          <pc:docMk/>
          <pc:sldMk cId="2075909876" sldId="444"/>
        </pc:sldMkLst>
        <pc:spChg chg="mod">
          <ac:chgData name="Valerie Cambert" userId="073036226e65ac96" providerId="LiveId" clId="{3199537E-3A9D-4959-8CD4-7022574E6F22}" dt="2023-06-23T15:14:57.700" v="1091" actId="20577"/>
          <ac:spMkLst>
            <pc:docMk/>
            <pc:sldMk cId="2075909876" sldId="444"/>
            <ac:spMk id="4" creationId="{298974A2-36E3-5306-98D7-1841A034003D}"/>
          </ac:spMkLst>
        </pc:spChg>
        <pc:spChg chg="mod">
          <ac:chgData name="Valerie Cambert" userId="073036226e65ac96" providerId="LiveId" clId="{3199537E-3A9D-4959-8CD4-7022574E6F22}" dt="2023-06-23T15:04:22.390" v="898" actId="20577"/>
          <ac:spMkLst>
            <pc:docMk/>
            <pc:sldMk cId="2075909876" sldId="444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5:04:39.695" v="899"/>
          <ac:spMkLst>
            <pc:docMk/>
            <pc:sldMk cId="2075909876" sldId="444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5:15:09.505" v="1092"/>
        <pc:sldMkLst>
          <pc:docMk/>
          <pc:sldMk cId="3858724939" sldId="445"/>
        </pc:sldMkLst>
        <pc:spChg chg="mod">
          <ac:chgData name="Valerie Cambert" userId="073036226e65ac96" providerId="LiveId" clId="{3199537E-3A9D-4959-8CD4-7022574E6F22}" dt="2023-06-23T15:15:09.505" v="1092"/>
          <ac:spMkLst>
            <pc:docMk/>
            <pc:sldMk cId="3858724939" sldId="445"/>
            <ac:spMk id="4" creationId="{298974A2-36E3-5306-98D7-1841A034003D}"/>
          </ac:spMkLst>
        </pc:spChg>
        <pc:spChg chg="mod">
          <ac:chgData name="Valerie Cambert" userId="073036226e65ac96" providerId="LiveId" clId="{3199537E-3A9D-4959-8CD4-7022574E6F22}" dt="2023-06-23T15:04:51.171" v="901" actId="20577"/>
          <ac:spMkLst>
            <pc:docMk/>
            <pc:sldMk cId="3858724939" sldId="445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5:05:09.365" v="902"/>
          <ac:spMkLst>
            <pc:docMk/>
            <pc:sldMk cId="3858724939" sldId="445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5:15:14.983" v="1093"/>
        <pc:sldMkLst>
          <pc:docMk/>
          <pc:sldMk cId="2244407840" sldId="446"/>
        </pc:sldMkLst>
        <pc:spChg chg="mod">
          <ac:chgData name="Valerie Cambert" userId="073036226e65ac96" providerId="LiveId" clId="{3199537E-3A9D-4959-8CD4-7022574E6F22}" dt="2023-06-23T15:15:14.983" v="1093"/>
          <ac:spMkLst>
            <pc:docMk/>
            <pc:sldMk cId="2244407840" sldId="446"/>
            <ac:spMk id="4" creationId="{298974A2-36E3-5306-98D7-1841A034003D}"/>
          </ac:spMkLst>
        </pc:spChg>
        <pc:spChg chg="mod">
          <ac:chgData name="Valerie Cambert" userId="073036226e65ac96" providerId="LiveId" clId="{3199537E-3A9D-4959-8CD4-7022574E6F22}" dt="2023-06-23T15:04:13.496" v="896" actId="5793"/>
          <ac:spMkLst>
            <pc:docMk/>
            <pc:sldMk cId="2244407840" sldId="446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5:05:29.741" v="904" actId="27636"/>
          <ac:spMkLst>
            <pc:docMk/>
            <pc:sldMk cId="2244407840" sldId="446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5:15:21.761" v="1094"/>
        <pc:sldMkLst>
          <pc:docMk/>
          <pc:sldMk cId="2649567947" sldId="447"/>
        </pc:sldMkLst>
        <pc:spChg chg="mod">
          <ac:chgData name="Valerie Cambert" userId="073036226e65ac96" providerId="LiveId" clId="{3199537E-3A9D-4959-8CD4-7022574E6F22}" dt="2023-06-23T15:15:21.761" v="1094"/>
          <ac:spMkLst>
            <pc:docMk/>
            <pc:sldMk cId="2649567947" sldId="447"/>
            <ac:spMk id="4" creationId="{298974A2-36E3-5306-98D7-1841A034003D}"/>
          </ac:spMkLst>
        </pc:spChg>
        <pc:spChg chg="mod">
          <ac:chgData name="Valerie Cambert" userId="073036226e65ac96" providerId="LiveId" clId="{3199537E-3A9D-4959-8CD4-7022574E6F22}" dt="2023-06-23T15:07:26.615" v="932" actId="20577"/>
          <ac:spMkLst>
            <pc:docMk/>
            <pc:sldMk cId="2649567947" sldId="447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5:07:54.101" v="942" actId="20577"/>
          <ac:spMkLst>
            <pc:docMk/>
            <pc:sldMk cId="2649567947" sldId="447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5:15:27.130" v="1095"/>
        <pc:sldMkLst>
          <pc:docMk/>
          <pc:sldMk cId="931197606" sldId="448"/>
        </pc:sldMkLst>
        <pc:spChg chg="mod">
          <ac:chgData name="Valerie Cambert" userId="073036226e65ac96" providerId="LiveId" clId="{3199537E-3A9D-4959-8CD4-7022574E6F22}" dt="2023-06-23T15:15:27.130" v="1095"/>
          <ac:spMkLst>
            <pc:docMk/>
            <pc:sldMk cId="931197606" sldId="448"/>
            <ac:spMk id="4" creationId="{298974A2-36E3-5306-98D7-1841A034003D}"/>
          </ac:spMkLst>
        </pc:spChg>
        <pc:spChg chg="mod">
          <ac:chgData name="Valerie Cambert" userId="073036226e65ac96" providerId="LiveId" clId="{3199537E-3A9D-4959-8CD4-7022574E6F22}" dt="2023-06-23T15:08:03.024" v="944" actId="20577"/>
          <ac:spMkLst>
            <pc:docMk/>
            <pc:sldMk cId="931197606" sldId="448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5:08:24.493" v="950" actId="14100"/>
          <ac:spMkLst>
            <pc:docMk/>
            <pc:sldMk cId="931197606" sldId="448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5:15:32.378" v="1096"/>
        <pc:sldMkLst>
          <pc:docMk/>
          <pc:sldMk cId="250685469" sldId="449"/>
        </pc:sldMkLst>
        <pc:spChg chg="mod">
          <ac:chgData name="Valerie Cambert" userId="073036226e65ac96" providerId="LiveId" clId="{3199537E-3A9D-4959-8CD4-7022574E6F22}" dt="2023-06-23T15:15:32.378" v="1096"/>
          <ac:spMkLst>
            <pc:docMk/>
            <pc:sldMk cId="250685469" sldId="449"/>
            <ac:spMk id="4" creationId="{298974A2-36E3-5306-98D7-1841A034003D}"/>
          </ac:spMkLst>
        </pc:spChg>
        <pc:spChg chg="mod">
          <ac:chgData name="Valerie Cambert" userId="073036226e65ac96" providerId="LiveId" clId="{3199537E-3A9D-4959-8CD4-7022574E6F22}" dt="2023-06-23T15:08:37.665" v="952" actId="20577"/>
          <ac:spMkLst>
            <pc:docMk/>
            <pc:sldMk cId="250685469" sldId="449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5:09:04.605" v="962" actId="14100"/>
          <ac:spMkLst>
            <pc:docMk/>
            <pc:sldMk cId="250685469" sldId="449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5:15:39.210" v="1097"/>
        <pc:sldMkLst>
          <pc:docMk/>
          <pc:sldMk cId="2130667404" sldId="450"/>
        </pc:sldMkLst>
        <pc:spChg chg="mod">
          <ac:chgData name="Valerie Cambert" userId="073036226e65ac96" providerId="LiveId" clId="{3199537E-3A9D-4959-8CD4-7022574E6F22}" dt="2023-06-23T15:15:39.210" v="1097"/>
          <ac:spMkLst>
            <pc:docMk/>
            <pc:sldMk cId="2130667404" sldId="450"/>
            <ac:spMk id="4" creationId="{298974A2-36E3-5306-98D7-1841A034003D}"/>
          </ac:spMkLst>
        </pc:spChg>
        <pc:spChg chg="mod">
          <ac:chgData name="Valerie Cambert" userId="073036226e65ac96" providerId="LiveId" clId="{3199537E-3A9D-4959-8CD4-7022574E6F22}" dt="2023-06-23T15:09:11.184" v="964" actId="20577"/>
          <ac:spMkLst>
            <pc:docMk/>
            <pc:sldMk cId="2130667404" sldId="450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5:09:28.227" v="970" actId="14100"/>
          <ac:spMkLst>
            <pc:docMk/>
            <pc:sldMk cId="2130667404" sldId="450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5:15:43.189" v="1098"/>
        <pc:sldMkLst>
          <pc:docMk/>
          <pc:sldMk cId="3384411229" sldId="451"/>
        </pc:sldMkLst>
        <pc:spChg chg="mod">
          <ac:chgData name="Valerie Cambert" userId="073036226e65ac96" providerId="LiveId" clId="{3199537E-3A9D-4959-8CD4-7022574E6F22}" dt="2023-06-23T15:15:43.189" v="1098"/>
          <ac:spMkLst>
            <pc:docMk/>
            <pc:sldMk cId="3384411229" sldId="451"/>
            <ac:spMk id="4" creationId="{298974A2-36E3-5306-98D7-1841A034003D}"/>
          </ac:spMkLst>
        </pc:spChg>
        <pc:spChg chg="mod">
          <ac:chgData name="Valerie Cambert" userId="073036226e65ac96" providerId="LiveId" clId="{3199537E-3A9D-4959-8CD4-7022574E6F22}" dt="2023-06-23T15:09:35.025" v="972" actId="20577"/>
          <ac:spMkLst>
            <pc:docMk/>
            <pc:sldMk cId="3384411229" sldId="451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5:09:58.831" v="978" actId="14100"/>
          <ac:spMkLst>
            <pc:docMk/>
            <pc:sldMk cId="3384411229" sldId="451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5:15:48.166" v="1099"/>
        <pc:sldMkLst>
          <pc:docMk/>
          <pc:sldMk cId="1889278842" sldId="452"/>
        </pc:sldMkLst>
        <pc:spChg chg="mod">
          <ac:chgData name="Valerie Cambert" userId="073036226e65ac96" providerId="LiveId" clId="{3199537E-3A9D-4959-8CD4-7022574E6F22}" dt="2023-06-23T15:15:48.166" v="1099"/>
          <ac:spMkLst>
            <pc:docMk/>
            <pc:sldMk cId="1889278842" sldId="452"/>
            <ac:spMk id="4" creationId="{298974A2-36E3-5306-98D7-1841A034003D}"/>
          </ac:spMkLst>
        </pc:spChg>
        <pc:spChg chg="mod">
          <ac:chgData name="Valerie Cambert" userId="073036226e65ac96" providerId="LiveId" clId="{3199537E-3A9D-4959-8CD4-7022574E6F22}" dt="2023-06-23T15:10:05.759" v="980" actId="20577"/>
          <ac:spMkLst>
            <pc:docMk/>
            <pc:sldMk cId="1889278842" sldId="452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5:10:53.817" v="996" actId="14100"/>
          <ac:spMkLst>
            <pc:docMk/>
            <pc:sldMk cId="1889278842" sldId="452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5:15:53.904" v="1100"/>
        <pc:sldMkLst>
          <pc:docMk/>
          <pc:sldMk cId="649503311" sldId="453"/>
        </pc:sldMkLst>
        <pc:spChg chg="mod">
          <ac:chgData name="Valerie Cambert" userId="073036226e65ac96" providerId="LiveId" clId="{3199537E-3A9D-4959-8CD4-7022574E6F22}" dt="2023-06-23T15:15:53.904" v="1100"/>
          <ac:spMkLst>
            <pc:docMk/>
            <pc:sldMk cId="649503311" sldId="453"/>
            <ac:spMk id="4" creationId="{298974A2-36E3-5306-98D7-1841A034003D}"/>
          </ac:spMkLst>
        </pc:spChg>
        <pc:spChg chg="mod">
          <ac:chgData name="Valerie Cambert" userId="073036226e65ac96" providerId="LiveId" clId="{3199537E-3A9D-4959-8CD4-7022574E6F22}" dt="2023-06-23T15:11:01.514" v="998" actId="20577"/>
          <ac:spMkLst>
            <pc:docMk/>
            <pc:sldMk cId="649503311" sldId="453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5:11:41.360" v="1008" actId="14100"/>
          <ac:spMkLst>
            <pc:docMk/>
            <pc:sldMk cId="649503311" sldId="453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5:15:58.346" v="1101"/>
        <pc:sldMkLst>
          <pc:docMk/>
          <pc:sldMk cId="2079934736" sldId="454"/>
        </pc:sldMkLst>
        <pc:spChg chg="mod">
          <ac:chgData name="Valerie Cambert" userId="073036226e65ac96" providerId="LiveId" clId="{3199537E-3A9D-4959-8CD4-7022574E6F22}" dt="2023-06-23T15:15:58.346" v="1101"/>
          <ac:spMkLst>
            <pc:docMk/>
            <pc:sldMk cId="2079934736" sldId="454"/>
            <ac:spMk id="4" creationId="{298974A2-36E3-5306-98D7-1841A034003D}"/>
          </ac:spMkLst>
        </pc:spChg>
        <pc:spChg chg="mod">
          <ac:chgData name="Valerie Cambert" userId="073036226e65ac96" providerId="LiveId" clId="{3199537E-3A9D-4959-8CD4-7022574E6F22}" dt="2023-06-23T15:11:23.665" v="1003" actId="20577"/>
          <ac:spMkLst>
            <pc:docMk/>
            <pc:sldMk cId="2079934736" sldId="454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5:11:36.734" v="1007" actId="14100"/>
          <ac:spMkLst>
            <pc:docMk/>
            <pc:sldMk cId="2079934736" sldId="454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5:13:46.870" v="1047" actId="20577"/>
        <pc:sldMkLst>
          <pc:docMk/>
          <pc:sldMk cId="4215925555" sldId="455"/>
        </pc:sldMkLst>
        <pc:spChg chg="mod">
          <ac:chgData name="Valerie Cambert" userId="073036226e65ac96" providerId="LiveId" clId="{3199537E-3A9D-4959-8CD4-7022574E6F22}" dt="2023-06-23T15:12:59.707" v="1021" actId="20577"/>
          <ac:spMkLst>
            <pc:docMk/>
            <pc:sldMk cId="4215925555" sldId="455"/>
            <ac:spMk id="2" creationId="{EA4DCFB0-ECAC-F20D-C8A9-6A517A30D924}"/>
          </ac:spMkLst>
        </pc:spChg>
        <pc:spChg chg="mod">
          <ac:chgData name="Valerie Cambert" userId="073036226e65ac96" providerId="LiveId" clId="{3199537E-3A9D-4959-8CD4-7022574E6F22}" dt="2023-06-23T15:13:46.870" v="1047" actId="20577"/>
          <ac:spMkLst>
            <pc:docMk/>
            <pc:sldMk cId="4215925555" sldId="455"/>
            <ac:spMk id="3" creationId="{5B0E6D31-0B4A-1CA1-55B2-FA70F64C4765}"/>
          </ac:spMkLst>
        </pc:spChg>
      </pc:sldChg>
      <pc:sldChg chg="modSp add mod">
        <pc:chgData name="Valerie Cambert" userId="073036226e65ac96" providerId="LiveId" clId="{3199537E-3A9D-4959-8CD4-7022574E6F22}" dt="2023-06-23T15:14:40.525" v="1079" actId="20577"/>
        <pc:sldMkLst>
          <pc:docMk/>
          <pc:sldMk cId="2748808211" sldId="456"/>
        </pc:sldMkLst>
        <pc:spChg chg="mod">
          <ac:chgData name="Valerie Cambert" userId="073036226e65ac96" providerId="LiveId" clId="{3199537E-3A9D-4959-8CD4-7022574E6F22}" dt="2023-06-23T15:14:40.525" v="1079" actId="20577"/>
          <ac:spMkLst>
            <pc:docMk/>
            <pc:sldMk cId="2748808211" sldId="456"/>
            <ac:spMk id="4" creationId="{298974A2-36E3-5306-98D7-1841A034003D}"/>
          </ac:spMkLst>
        </pc:spChg>
        <pc:spChg chg="mod">
          <ac:chgData name="Valerie Cambert" userId="073036226e65ac96" providerId="LiveId" clId="{3199537E-3A9D-4959-8CD4-7022574E6F22}" dt="2023-06-23T15:13:36.149" v="1044" actId="20577"/>
          <ac:spMkLst>
            <pc:docMk/>
            <pc:sldMk cId="2748808211" sldId="456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5:13:59.195" v="1050" actId="27636"/>
          <ac:spMkLst>
            <pc:docMk/>
            <pc:sldMk cId="2748808211" sldId="456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5:14:36.456" v="1078" actId="20577"/>
        <pc:sldMkLst>
          <pc:docMk/>
          <pc:sldMk cId="1861093320" sldId="457"/>
        </pc:sldMkLst>
        <pc:spChg chg="mod">
          <ac:chgData name="Valerie Cambert" userId="073036226e65ac96" providerId="LiveId" clId="{3199537E-3A9D-4959-8CD4-7022574E6F22}" dt="2023-06-23T15:14:36.456" v="1078" actId="20577"/>
          <ac:spMkLst>
            <pc:docMk/>
            <pc:sldMk cId="1861093320" sldId="457"/>
            <ac:spMk id="4" creationId="{298974A2-36E3-5306-98D7-1841A034003D}"/>
          </ac:spMkLst>
        </pc:spChg>
        <pc:spChg chg="mod">
          <ac:chgData name="Valerie Cambert" userId="073036226e65ac96" providerId="LiveId" clId="{3199537E-3A9D-4959-8CD4-7022574E6F22}" dt="2023-06-23T15:14:05.008" v="1051" actId="20577"/>
          <ac:spMkLst>
            <pc:docMk/>
            <pc:sldMk cId="1861093320" sldId="457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5:14:10.143" v="1053" actId="27636"/>
          <ac:spMkLst>
            <pc:docMk/>
            <pc:sldMk cId="1861093320" sldId="457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5:16:42.084" v="1142" actId="20577"/>
        <pc:sldMkLst>
          <pc:docMk/>
          <pc:sldMk cId="3482628849" sldId="458"/>
        </pc:sldMkLst>
        <pc:spChg chg="mod">
          <ac:chgData name="Valerie Cambert" userId="073036226e65ac96" providerId="LiveId" clId="{3199537E-3A9D-4959-8CD4-7022574E6F22}" dt="2023-06-23T15:16:29.082" v="1118" actId="5793"/>
          <ac:spMkLst>
            <pc:docMk/>
            <pc:sldMk cId="3482628849" sldId="458"/>
            <ac:spMk id="2" creationId="{EA4DCFB0-ECAC-F20D-C8A9-6A517A30D924}"/>
          </ac:spMkLst>
        </pc:spChg>
        <pc:spChg chg="mod">
          <ac:chgData name="Valerie Cambert" userId="073036226e65ac96" providerId="LiveId" clId="{3199537E-3A9D-4959-8CD4-7022574E6F22}" dt="2023-06-23T15:16:42.084" v="1142" actId="20577"/>
          <ac:spMkLst>
            <pc:docMk/>
            <pc:sldMk cId="3482628849" sldId="458"/>
            <ac:spMk id="3" creationId="{5B0E6D31-0B4A-1CA1-55B2-FA70F64C4765}"/>
          </ac:spMkLst>
        </pc:spChg>
      </pc:sldChg>
      <pc:sldChg chg="addSp delSp modSp add mod">
        <pc:chgData name="Valerie Cambert" userId="073036226e65ac96" providerId="LiveId" clId="{3199537E-3A9D-4959-8CD4-7022574E6F22}" dt="2023-06-23T15:19:46.155" v="1203" actId="27636"/>
        <pc:sldMkLst>
          <pc:docMk/>
          <pc:sldMk cId="3017061268" sldId="459"/>
        </pc:sldMkLst>
        <pc:spChg chg="add mod">
          <ac:chgData name="Valerie Cambert" userId="073036226e65ac96" providerId="LiveId" clId="{3199537E-3A9D-4959-8CD4-7022574E6F22}" dt="2023-06-23T15:19:46.155" v="1203" actId="27636"/>
          <ac:spMkLst>
            <pc:docMk/>
            <pc:sldMk cId="3017061268" sldId="459"/>
            <ac:spMk id="3" creationId="{099956CC-04D9-048F-F418-F5B4DE4CB086}"/>
          </ac:spMkLst>
        </pc:spChg>
        <pc:spChg chg="mod">
          <ac:chgData name="Valerie Cambert" userId="073036226e65ac96" providerId="LiveId" clId="{3199537E-3A9D-4959-8CD4-7022574E6F22}" dt="2023-06-23T15:17:21.840" v="1175" actId="20577"/>
          <ac:spMkLst>
            <pc:docMk/>
            <pc:sldMk cId="3017061268" sldId="459"/>
            <ac:spMk id="4" creationId="{298974A2-36E3-5306-98D7-1841A034003D}"/>
          </ac:spMkLst>
        </pc:spChg>
        <pc:spChg chg="mod">
          <ac:chgData name="Valerie Cambert" userId="073036226e65ac96" providerId="LiveId" clId="{3199537E-3A9D-4959-8CD4-7022574E6F22}" dt="2023-06-23T15:17:12.799" v="1161" actId="20577"/>
          <ac:spMkLst>
            <pc:docMk/>
            <pc:sldMk cId="3017061268" sldId="459"/>
            <ac:spMk id="5" creationId="{20BDBE23-6B80-5C0A-6F36-E0D4F94AB015}"/>
          </ac:spMkLst>
        </pc:spChg>
        <pc:spChg chg="del mod">
          <ac:chgData name="Valerie Cambert" userId="073036226e65ac96" providerId="LiveId" clId="{3199537E-3A9D-4959-8CD4-7022574E6F22}" dt="2023-06-23T15:18:40.429" v="1192" actId="478"/>
          <ac:spMkLst>
            <pc:docMk/>
            <pc:sldMk cId="3017061268" sldId="459"/>
            <ac:spMk id="7" creationId="{1CC954FC-A684-C1FC-FF34-8E99BF3847F0}"/>
          </ac:spMkLst>
        </pc:spChg>
        <pc:graphicFrameChg chg="add del mod">
          <ac:chgData name="Valerie Cambert" userId="073036226e65ac96" providerId="LiveId" clId="{3199537E-3A9D-4959-8CD4-7022574E6F22}" dt="2023-06-23T15:18:07.921" v="1191"/>
          <ac:graphicFrameMkLst>
            <pc:docMk/>
            <pc:sldMk cId="3017061268" sldId="459"/>
            <ac:graphicFrameMk id="2" creationId="{7FD2AB89-F7F9-47A7-E8BD-A4B1A40D10BA}"/>
          </ac:graphicFrameMkLst>
        </pc:graphicFrameChg>
      </pc:sldChg>
      <pc:sldChg chg="modSp add mod">
        <pc:chgData name="Valerie Cambert" userId="073036226e65ac96" providerId="LiveId" clId="{3199537E-3A9D-4959-8CD4-7022574E6F22}" dt="2023-06-23T15:22:27.027" v="1232" actId="6549"/>
        <pc:sldMkLst>
          <pc:docMk/>
          <pc:sldMk cId="1000875407" sldId="460"/>
        </pc:sldMkLst>
        <pc:spChg chg="mod">
          <ac:chgData name="Valerie Cambert" userId="073036226e65ac96" providerId="LiveId" clId="{3199537E-3A9D-4959-8CD4-7022574E6F22}" dt="2023-06-23T15:17:34.453" v="1188" actId="20577"/>
          <ac:spMkLst>
            <pc:docMk/>
            <pc:sldMk cId="1000875407" sldId="460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5:22:27.027" v="1232" actId="6549"/>
          <ac:spMkLst>
            <pc:docMk/>
            <pc:sldMk cId="1000875407" sldId="460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3199537E-3A9D-4959-8CD4-7022574E6F22}" dt="2023-06-23T15:20:12.796" v="1208" actId="20577"/>
        <pc:sldMkLst>
          <pc:docMk/>
          <pc:sldMk cId="1382883421" sldId="461"/>
        </pc:sldMkLst>
        <pc:spChg chg="mod">
          <ac:chgData name="Valerie Cambert" userId="073036226e65ac96" providerId="LiveId" clId="{3199537E-3A9D-4959-8CD4-7022574E6F22}" dt="2023-06-23T15:20:02.942" v="1207" actId="27636"/>
          <ac:spMkLst>
            <pc:docMk/>
            <pc:sldMk cId="1382883421" sldId="461"/>
            <ac:spMk id="3" creationId="{099956CC-04D9-048F-F418-F5B4DE4CB086}"/>
          </ac:spMkLst>
        </pc:spChg>
        <pc:spChg chg="mod">
          <ac:chgData name="Valerie Cambert" userId="073036226e65ac96" providerId="LiveId" clId="{3199537E-3A9D-4959-8CD4-7022574E6F22}" dt="2023-06-23T15:20:12.796" v="1208" actId="20577"/>
          <ac:spMkLst>
            <pc:docMk/>
            <pc:sldMk cId="1382883421" sldId="461"/>
            <ac:spMk id="5" creationId="{20BDBE23-6B80-5C0A-6F36-E0D4F94AB015}"/>
          </ac:spMkLst>
        </pc:spChg>
      </pc:sldChg>
      <pc:sldChg chg="modSp add mod">
        <pc:chgData name="Valerie Cambert" userId="073036226e65ac96" providerId="LiveId" clId="{3199537E-3A9D-4959-8CD4-7022574E6F22}" dt="2023-06-23T15:20:37.741" v="1213" actId="27636"/>
        <pc:sldMkLst>
          <pc:docMk/>
          <pc:sldMk cId="401102721" sldId="462"/>
        </pc:sldMkLst>
        <pc:spChg chg="mod">
          <ac:chgData name="Valerie Cambert" userId="073036226e65ac96" providerId="LiveId" clId="{3199537E-3A9D-4959-8CD4-7022574E6F22}" dt="2023-06-23T15:20:37.741" v="1213" actId="27636"/>
          <ac:spMkLst>
            <pc:docMk/>
            <pc:sldMk cId="401102721" sldId="462"/>
            <ac:spMk id="3" creationId="{099956CC-04D9-048F-F418-F5B4DE4CB086}"/>
          </ac:spMkLst>
        </pc:spChg>
        <pc:spChg chg="mod">
          <ac:chgData name="Valerie Cambert" userId="073036226e65ac96" providerId="LiveId" clId="{3199537E-3A9D-4959-8CD4-7022574E6F22}" dt="2023-06-23T15:20:22.129" v="1209" actId="20577"/>
          <ac:spMkLst>
            <pc:docMk/>
            <pc:sldMk cId="401102721" sldId="462"/>
            <ac:spMk id="5" creationId="{20BDBE23-6B80-5C0A-6F36-E0D4F94AB015}"/>
          </ac:spMkLst>
        </pc:spChg>
      </pc:sldChg>
      <pc:sldChg chg="modSp add mod">
        <pc:chgData name="Valerie Cambert" userId="073036226e65ac96" providerId="LiveId" clId="{3199537E-3A9D-4959-8CD4-7022574E6F22}" dt="2023-06-23T15:21:26.283" v="1222" actId="313"/>
        <pc:sldMkLst>
          <pc:docMk/>
          <pc:sldMk cId="2633430515" sldId="463"/>
        </pc:sldMkLst>
        <pc:spChg chg="mod">
          <ac:chgData name="Valerie Cambert" userId="073036226e65ac96" providerId="LiveId" clId="{3199537E-3A9D-4959-8CD4-7022574E6F22}" dt="2023-06-23T15:21:26.283" v="1222" actId="313"/>
          <ac:spMkLst>
            <pc:docMk/>
            <pc:sldMk cId="2633430515" sldId="463"/>
            <ac:spMk id="3" creationId="{099956CC-04D9-048F-F418-F5B4DE4CB086}"/>
          </ac:spMkLst>
        </pc:spChg>
        <pc:spChg chg="mod">
          <ac:chgData name="Valerie Cambert" userId="073036226e65ac96" providerId="LiveId" clId="{3199537E-3A9D-4959-8CD4-7022574E6F22}" dt="2023-06-23T15:20:52.123" v="1214" actId="20577"/>
          <ac:spMkLst>
            <pc:docMk/>
            <pc:sldMk cId="2633430515" sldId="463"/>
            <ac:spMk id="5" creationId="{20BDBE23-6B80-5C0A-6F36-E0D4F94AB015}"/>
          </ac:spMkLst>
        </pc:spChg>
      </pc:sldChg>
      <pc:sldChg chg="modSp add mod">
        <pc:chgData name="Valerie Cambert" userId="073036226e65ac96" providerId="LiveId" clId="{3199537E-3A9D-4959-8CD4-7022574E6F22}" dt="2023-06-23T15:21:46.597" v="1227" actId="27636"/>
        <pc:sldMkLst>
          <pc:docMk/>
          <pc:sldMk cId="37985358" sldId="464"/>
        </pc:sldMkLst>
        <pc:spChg chg="mod">
          <ac:chgData name="Valerie Cambert" userId="073036226e65ac96" providerId="LiveId" clId="{3199537E-3A9D-4959-8CD4-7022574E6F22}" dt="2023-06-23T15:21:46.597" v="1227" actId="27636"/>
          <ac:spMkLst>
            <pc:docMk/>
            <pc:sldMk cId="37985358" sldId="464"/>
            <ac:spMk id="3" creationId="{099956CC-04D9-048F-F418-F5B4DE4CB086}"/>
          </ac:spMkLst>
        </pc:spChg>
        <pc:spChg chg="mod">
          <ac:chgData name="Valerie Cambert" userId="073036226e65ac96" providerId="LiveId" clId="{3199537E-3A9D-4959-8CD4-7022574E6F22}" dt="2023-06-23T15:21:39.807" v="1223" actId="20577"/>
          <ac:spMkLst>
            <pc:docMk/>
            <pc:sldMk cId="37985358" sldId="464"/>
            <ac:spMk id="5" creationId="{20BDBE23-6B80-5C0A-6F36-E0D4F94AB015}"/>
          </ac:spMkLst>
        </pc:spChg>
      </pc:sldChg>
      <pc:sldChg chg="modSp add mod">
        <pc:chgData name="Valerie Cambert" userId="073036226e65ac96" providerId="LiveId" clId="{3199537E-3A9D-4959-8CD4-7022574E6F22}" dt="2023-06-23T15:22:39.293" v="1234" actId="6549"/>
        <pc:sldMkLst>
          <pc:docMk/>
          <pc:sldMk cId="995266811" sldId="465"/>
        </pc:sldMkLst>
        <pc:spChg chg="mod">
          <ac:chgData name="Valerie Cambert" userId="073036226e65ac96" providerId="LiveId" clId="{3199537E-3A9D-4959-8CD4-7022574E6F22}" dt="2023-06-23T15:22:32.556" v="1233" actId="20577"/>
          <ac:spMkLst>
            <pc:docMk/>
            <pc:sldMk cId="995266811" sldId="465"/>
            <ac:spMk id="5" creationId="{20BDBE23-6B80-5C0A-6F36-E0D4F94AB015}"/>
          </ac:spMkLst>
        </pc:spChg>
        <pc:spChg chg="mod">
          <ac:chgData name="Valerie Cambert" userId="073036226e65ac96" providerId="LiveId" clId="{3199537E-3A9D-4959-8CD4-7022574E6F22}" dt="2023-06-23T15:22:39.293" v="1234" actId="6549"/>
          <ac:spMkLst>
            <pc:docMk/>
            <pc:sldMk cId="995266811" sldId="465"/>
            <ac:spMk id="7" creationId="{1CC954FC-A684-C1FC-FF34-8E99BF3847F0}"/>
          </ac:spMkLst>
        </pc:spChg>
      </pc:sldChg>
      <pc:sldChg chg="add del">
        <pc:chgData name="Valerie Cambert" userId="073036226e65ac96" providerId="LiveId" clId="{3199537E-3A9D-4959-8CD4-7022574E6F22}" dt="2023-06-23T15:21:52.390" v="1228" actId="47"/>
        <pc:sldMkLst>
          <pc:docMk/>
          <pc:sldMk cId="3995077409" sldId="465"/>
        </pc:sldMkLst>
      </pc:sldChg>
      <pc:sldMasterChg chg="modSldLayout">
        <pc:chgData name="Valerie Cambert" userId="073036226e65ac96" providerId="LiveId" clId="{3199537E-3A9D-4959-8CD4-7022574E6F22}" dt="2023-06-23T14:04:32.442" v="118" actId="20577"/>
        <pc:sldMasterMkLst>
          <pc:docMk/>
          <pc:sldMasterMk cId="0" sldId="2147484164"/>
        </pc:sldMasterMkLst>
        <pc:sldLayoutChg chg="modSp mod">
          <pc:chgData name="Valerie Cambert" userId="073036226e65ac96" providerId="LiveId" clId="{3199537E-3A9D-4959-8CD4-7022574E6F22}" dt="2023-06-23T14:04:01.275" v="82" actId="20577"/>
          <pc:sldLayoutMkLst>
            <pc:docMk/>
            <pc:sldMasterMk cId="0" sldId="2147484164"/>
            <pc:sldLayoutMk cId="0" sldId="2147484167"/>
          </pc:sldLayoutMkLst>
          <pc:spChg chg="mod">
            <ac:chgData name="Valerie Cambert" userId="073036226e65ac96" providerId="LiveId" clId="{3199537E-3A9D-4959-8CD4-7022574E6F22}" dt="2023-06-23T14:04:01.275" v="82" actId="20577"/>
            <ac:spMkLst>
              <pc:docMk/>
              <pc:sldMasterMk cId="0" sldId="2147484164"/>
              <pc:sldLayoutMk cId="0" sldId="2147484167"/>
              <ac:spMk id="3" creationId="{155F7231-A09F-944A-5598-D803568DA047}"/>
            </ac:spMkLst>
          </pc:spChg>
        </pc:sldLayoutChg>
        <pc:sldLayoutChg chg="modSp mod">
          <pc:chgData name="Valerie Cambert" userId="073036226e65ac96" providerId="LiveId" clId="{3199537E-3A9D-4959-8CD4-7022574E6F22}" dt="2023-06-23T14:04:22.718" v="106" actId="20577"/>
          <pc:sldLayoutMkLst>
            <pc:docMk/>
            <pc:sldMasterMk cId="0" sldId="2147484164"/>
            <pc:sldLayoutMk cId="0" sldId="2147484171"/>
          </pc:sldLayoutMkLst>
          <pc:spChg chg="mod">
            <ac:chgData name="Valerie Cambert" userId="073036226e65ac96" providerId="LiveId" clId="{3199537E-3A9D-4959-8CD4-7022574E6F22}" dt="2023-06-23T14:04:22.718" v="106" actId="20577"/>
            <ac:spMkLst>
              <pc:docMk/>
              <pc:sldMasterMk cId="0" sldId="2147484164"/>
              <pc:sldLayoutMk cId="0" sldId="2147484171"/>
              <ac:spMk id="2" creationId="{4DCDB394-8A81-2476-E595-4F1CB610B400}"/>
            </ac:spMkLst>
          </pc:spChg>
        </pc:sldLayoutChg>
        <pc:sldLayoutChg chg="modSp mod">
          <pc:chgData name="Valerie Cambert" userId="073036226e65ac96" providerId="LiveId" clId="{3199537E-3A9D-4959-8CD4-7022574E6F22}" dt="2023-06-23T14:04:32.442" v="118" actId="20577"/>
          <pc:sldLayoutMkLst>
            <pc:docMk/>
            <pc:sldMasterMk cId="0" sldId="2147484164"/>
            <pc:sldLayoutMk cId="0" sldId="2147484172"/>
          </pc:sldLayoutMkLst>
          <pc:spChg chg="mod">
            <ac:chgData name="Valerie Cambert" userId="073036226e65ac96" providerId="LiveId" clId="{3199537E-3A9D-4959-8CD4-7022574E6F22}" dt="2023-06-23T14:04:32.442" v="118" actId="20577"/>
            <ac:spMkLst>
              <pc:docMk/>
              <pc:sldMasterMk cId="0" sldId="2147484164"/>
              <pc:sldLayoutMk cId="0" sldId="2147484172"/>
              <ac:spMk id="4" creationId="{E5FEA542-C4F4-F50A-2E55-556925398072}"/>
            </ac:spMkLst>
          </pc:spChg>
        </pc:sldLayoutChg>
        <pc:sldLayoutChg chg="modSp mod">
          <pc:chgData name="Valerie Cambert" userId="073036226e65ac96" providerId="LiveId" clId="{3199537E-3A9D-4959-8CD4-7022574E6F22}" dt="2023-06-23T14:01:46.016" v="69" actId="20577"/>
          <pc:sldLayoutMkLst>
            <pc:docMk/>
            <pc:sldMasterMk cId="0" sldId="2147484164"/>
            <pc:sldLayoutMk cId="1213206259" sldId="2147484176"/>
          </pc:sldLayoutMkLst>
          <pc:spChg chg="mod">
            <ac:chgData name="Valerie Cambert" userId="073036226e65ac96" providerId="LiveId" clId="{3199537E-3A9D-4959-8CD4-7022574E6F22}" dt="2023-06-23T14:01:46.016" v="69" actId="20577"/>
            <ac:spMkLst>
              <pc:docMk/>
              <pc:sldMasterMk cId="0" sldId="2147484164"/>
              <pc:sldLayoutMk cId="1213206259" sldId="2147484176"/>
              <ac:spMk id="9" creationId="{00000000-0000-0000-0000-000000000000}"/>
            </ac:spMkLst>
          </pc:spChg>
        </pc:sldLayoutChg>
        <pc:sldLayoutChg chg="modSp mod">
          <pc:chgData name="Valerie Cambert" userId="073036226e65ac96" providerId="LiveId" clId="{3199537E-3A9D-4959-8CD4-7022574E6F22}" dt="2023-06-23T14:04:11.424" v="94" actId="20577"/>
          <pc:sldLayoutMkLst>
            <pc:docMk/>
            <pc:sldMasterMk cId="0" sldId="2147484164"/>
            <pc:sldLayoutMk cId="453712355" sldId="2147484177"/>
          </pc:sldLayoutMkLst>
          <pc:spChg chg="mod">
            <ac:chgData name="Valerie Cambert" userId="073036226e65ac96" providerId="LiveId" clId="{3199537E-3A9D-4959-8CD4-7022574E6F22}" dt="2023-06-23T14:04:11.424" v="94" actId="20577"/>
            <ac:spMkLst>
              <pc:docMk/>
              <pc:sldMasterMk cId="0" sldId="2147484164"/>
              <pc:sldLayoutMk cId="453712355" sldId="2147484177"/>
              <ac:spMk id="3" creationId="{77400079-9929-1F3F-3B06-CFA32564F097}"/>
            </ac:spMkLst>
          </pc:spChg>
        </pc:sldLayoutChg>
      </pc:sldMasterChg>
    </pc:docChg>
  </pc:docChgLst>
  <pc:docChgLst>
    <pc:chgData name="Valerie Cambert" userId="073036226e65ac96" providerId="LiveId" clId="{5C1C2F81-65BD-46C9-B708-E550888364E4}"/>
    <pc:docChg chg="undo custSel addSld delSld modSld sldOrd modMainMaster">
      <pc:chgData name="Valerie Cambert" userId="073036226e65ac96" providerId="LiveId" clId="{5C1C2F81-65BD-46C9-B708-E550888364E4}" dt="2023-06-27T07:51:43.145" v="1000" actId="1076"/>
      <pc:docMkLst>
        <pc:docMk/>
      </pc:docMkLst>
      <pc:sldChg chg="del">
        <pc:chgData name="Valerie Cambert" userId="073036226e65ac96" providerId="LiveId" clId="{5C1C2F81-65BD-46C9-B708-E550888364E4}" dt="2023-06-26T12:22:19.408" v="90" actId="47"/>
        <pc:sldMkLst>
          <pc:docMk/>
          <pc:sldMk cId="1412601270" sldId="397"/>
        </pc:sldMkLst>
      </pc:sldChg>
      <pc:sldChg chg="addSp delSp modSp mod chgLayout">
        <pc:chgData name="Valerie Cambert" userId="073036226e65ac96" providerId="LiveId" clId="{5C1C2F81-65BD-46C9-B708-E550888364E4}" dt="2023-06-27T07:46:13.948" v="969" actId="1076"/>
        <pc:sldMkLst>
          <pc:docMk/>
          <pc:sldMk cId="180394619" sldId="398"/>
        </pc:sldMkLst>
        <pc:spChg chg="add del mod ord">
          <ac:chgData name="Valerie Cambert" userId="073036226e65ac96" providerId="LiveId" clId="{5C1C2F81-65BD-46C9-B708-E550888364E4}" dt="2023-06-26T12:09:42.089" v="19" actId="700"/>
          <ac:spMkLst>
            <pc:docMk/>
            <pc:sldMk cId="180394619" sldId="398"/>
            <ac:spMk id="2" creationId="{B3EBE0F5-954D-334A-76F4-13BF544DA1D6}"/>
          </ac:spMkLst>
        </pc:spChg>
        <pc:spChg chg="mod ord">
          <ac:chgData name="Valerie Cambert" userId="073036226e65ac96" providerId="LiveId" clId="{5C1C2F81-65BD-46C9-B708-E550888364E4}" dt="2023-06-26T14:00:26.256" v="754" actId="255"/>
          <ac:spMkLst>
            <pc:docMk/>
            <pc:sldMk cId="180394619" sldId="398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9:22.968" v="753" actId="6264"/>
          <ac:spMkLst>
            <pc:docMk/>
            <pc:sldMk cId="180394619" sldId="398"/>
            <ac:spMk id="5" creationId="{20BDBE23-6B80-5C0A-6F36-E0D4F94AB015}"/>
          </ac:spMkLst>
        </pc:spChg>
        <pc:spChg chg="add del mod">
          <ac:chgData name="Valerie Cambert" userId="073036226e65ac96" providerId="LiveId" clId="{5C1C2F81-65BD-46C9-B708-E550888364E4}" dt="2023-06-26T12:09:37.177" v="13" actId="478"/>
          <ac:spMkLst>
            <pc:docMk/>
            <pc:sldMk cId="180394619" sldId="398"/>
            <ac:spMk id="6" creationId="{7B9D751C-4CD3-CFB3-C218-FB1BF0397D15}"/>
          </ac:spMkLst>
        </pc:spChg>
        <pc:spChg chg="del">
          <ac:chgData name="Valerie Cambert" userId="073036226e65ac96" providerId="LiveId" clId="{5C1C2F81-65BD-46C9-B708-E550888364E4}" dt="2023-06-26T12:14:50.233" v="31" actId="478"/>
          <ac:spMkLst>
            <pc:docMk/>
            <pc:sldMk cId="180394619" sldId="398"/>
            <ac:spMk id="7" creationId="{1CC954FC-A684-C1FC-FF34-8E99BF3847F0}"/>
          </ac:spMkLst>
        </pc:spChg>
        <pc:spChg chg="add del mod">
          <ac:chgData name="Valerie Cambert" userId="073036226e65ac96" providerId="LiveId" clId="{5C1C2F81-65BD-46C9-B708-E550888364E4}" dt="2023-06-26T12:14:44.937" v="30" actId="478"/>
          <ac:spMkLst>
            <pc:docMk/>
            <pc:sldMk cId="180394619" sldId="398"/>
            <ac:spMk id="9" creationId="{848EE4BD-97BF-2C9C-1F02-4F93E58B72EE}"/>
          </ac:spMkLst>
        </pc:spChg>
        <pc:spChg chg="add del mod ord">
          <ac:chgData name="Valerie Cambert" userId="073036226e65ac96" providerId="LiveId" clId="{5C1C2F81-65BD-46C9-B708-E550888364E4}" dt="2023-06-26T12:14:30.561" v="28" actId="700"/>
          <ac:spMkLst>
            <pc:docMk/>
            <pc:sldMk cId="180394619" sldId="398"/>
            <ac:spMk id="10" creationId="{DE31E263-E03B-CA55-43BD-4209788B349A}"/>
          </ac:spMkLst>
        </pc:spChg>
        <pc:spChg chg="add del mod ord">
          <ac:chgData name="Valerie Cambert" userId="073036226e65ac96" providerId="LiveId" clId="{5C1C2F81-65BD-46C9-B708-E550888364E4}" dt="2023-06-26T12:14:30.561" v="28" actId="700"/>
          <ac:spMkLst>
            <pc:docMk/>
            <pc:sldMk cId="180394619" sldId="398"/>
            <ac:spMk id="11" creationId="{262A9DD3-9EDA-6D6E-F96B-56CE55434F25}"/>
          </ac:spMkLst>
        </pc:spChg>
        <pc:spChg chg="add mod ord">
          <ac:chgData name="Valerie Cambert" userId="073036226e65ac96" providerId="LiveId" clId="{5C1C2F81-65BD-46C9-B708-E550888364E4}" dt="2023-06-26T14:00:32.758" v="755" actId="207"/>
          <ac:spMkLst>
            <pc:docMk/>
            <pc:sldMk cId="180394619" sldId="398"/>
            <ac:spMk id="12" creationId="{449D62D8-1991-F668-2017-35A137CBC2A8}"/>
          </ac:spMkLst>
        </pc:spChg>
        <pc:spChg chg="add mod ord">
          <ac:chgData name="Valerie Cambert" userId="073036226e65ac96" providerId="LiveId" clId="{5C1C2F81-65BD-46C9-B708-E550888364E4}" dt="2023-06-27T07:46:13.948" v="969" actId="1076"/>
          <ac:spMkLst>
            <pc:docMk/>
            <pc:sldMk cId="180394619" sldId="398"/>
            <ac:spMk id="13" creationId="{94FF53B2-29C3-6E29-880D-28CF1E1A6423}"/>
          </ac:spMkLst>
        </pc:spChg>
        <pc:spChg chg="add del mod">
          <ac:chgData name="Valerie Cambert" userId="073036226e65ac96" providerId="LiveId" clId="{5C1C2F81-65BD-46C9-B708-E550888364E4}" dt="2023-06-26T13:59:22.968" v="753" actId="6264"/>
          <ac:spMkLst>
            <pc:docMk/>
            <pc:sldMk cId="180394619" sldId="398"/>
            <ac:spMk id="14" creationId="{9DA85E32-954D-46BD-AAD6-63DAD2F69CAA}"/>
          </ac:spMkLst>
        </pc:spChg>
        <pc:spChg chg="add del mod">
          <ac:chgData name="Valerie Cambert" userId="073036226e65ac96" providerId="LiveId" clId="{5C1C2F81-65BD-46C9-B708-E550888364E4}" dt="2023-06-26T13:59:22.968" v="753" actId="6264"/>
          <ac:spMkLst>
            <pc:docMk/>
            <pc:sldMk cId="180394619" sldId="398"/>
            <ac:spMk id="15" creationId="{3D169BA4-ECCB-FBED-FF67-7D557419539D}"/>
          </ac:spMkLst>
        </pc:spChg>
        <pc:spChg chg="add del mod">
          <ac:chgData name="Valerie Cambert" userId="073036226e65ac96" providerId="LiveId" clId="{5C1C2F81-65BD-46C9-B708-E550888364E4}" dt="2023-06-26T13:59:22.968" v="753" actId="6264"/>
          <ac:spMkLst>
            <pc:docMk/>
            <pc:sldMk cId="180394619" sldId="398"/>
            <ac:spMk id="16" creationId="{CC06AD1C-E8ED-E0FF-13F6-A6A758D29889}"/>
          </ac:spMkLst>
        </pc:spChg>
        <pc:spChg chg="add del mod">
          <ac:chgData name="Valerie Cambert" userId="073036226e65ac96" providerId="LiveId" clId="{5C1C2F81-65BD-46C9-B708-E550888364E4}" dt="2023-06-26T13:59:22.968" v="753" actId="6264"/>
          <ac:spMkLst>
            <pc:docMk/>
            <pc:sldMk cId="180394619" sldId="398"/>
            <ac:spMk id="17" creationId="{25E1D2B4-2580-7EDF-9FF3-877C3DA4265D}"/>
          </ac:spMkLst>
        </pc:spChg>
      </pc:sldChg>
      <pc:sldChg chg="modSp add mod">
        <pc:chgData name="Valerie Cambert" userId="073036226e65ac96" providerId="LiveId" clId="{5C1C2F81-65BD-46C9-B708-E550888364E4}" dt="2023-06-26T14:10:46.666" v="864" actId="20577"/>
        <pc:sldMkLst>
          <pc:docMk/>
          <pc:sldMk cId="2530108026" sldId="399"/>
        </pc:sldMkLst>
        <pc:spChg chg="mod">
          <ac:chgData name="Valerie Cambert" userId="073036226e65ac96" providerId="LiveId" clId="{5C1C2F81-65BD-46C9-B708-E550888364E4}" dt="2023-06-26T14:10:46.666" v="864" actId="20577"/>
          <ac:spMkLst>
            <pc:docMk/>
            <pc:sldMk cId="2530108026" sldId="399"/>
            <ac:spMk id="2" creationId="{5040DF4D-AD6E-1AC3-D338-DA3041BCDB54}"/>
          </ac:spMkLst>
        </pc:spChg>
        <pc:spChg chg="mod">
          <ac:chgData name="Valerie Cambert" userId="073036226e65ac96" providerId="LiveId" clId="{5C1C2F81-65BD-46C9-B708-E550888364E4}" dt="2023-06-26T14:09:18.351" v="854" actId="20577"/>
          <ac:spMkLst>
            <pc:docMk/>
            <pc:sldMk cId="2530108026" sldId="399"/>
            <ac:spMk id="3" creationId="{5449C66E-D526-C5C7-546A-74BE3732E230}"/>
          </ac:spMkLst>
        </pc:spChg>
      </pc:sldChg>
      <pc:sldChg chg="del">
        <pc:chgData name="Valerie Cambert" userId="073036226e65ac96" providerId="LiveId" clId="{5C1C2F81-65BD-46C9-B708-E550888364E4}" dt="2023-06-26T12:20:13.074" v="70" actId="47"/>
        <pc:sldMkLst>
          <pc:docMk/>
          <pc:sldMk cId="3504132669" sldId="399"/>
        </pc:sldMkLst>
      </pc:sldChg>
      <pc:sldChg chg="modSp add mod">
        <pc:chgData name="Valerie Cambert" userId="073036226e65ac96" providerId="LiveId" clId="{5C1C2F81-65BD-46C9-B708-E550888364E4}" dt="2023-06-26T14:11:17.710" v="901" actId="20577"/>
        <pc:sldMkLst>
          <pc:docMk/>
          <pc:sldMk cId="1808425444" sldId="400"/>
        </pc:sldMkLst>
        <pc:spChg chg="mod">
          <ac:chgData name="Valerie Cambert" userId="073036226e65ac96" providerId="LiveId" clId="{5C1C2F81-65BD-46C9-B708-E550888364E4}" dt="2023-06-26T14:11:00.074" v="886" actId="20577"/>
          <ac:spMkLst>
            <pc:docMk/>
            <pc:sldMk cId="1808425444" sldId="400"/>
            <ac:spMk id="2" creationId="{5040DF4D-AD6E-1AC3-D338-DA3041BCDB54}"/>
          </ac:spMkLst>
        </pc:spChg>
        <pc:spChg chg="mod">
          <ac:chgData name="Valerie Cambert" userId="073036226e65ac96" providerId="LiveId" clId="{5C1C2F81-65BD-46C9-B708-E550888364E4}" dt="2023-06-26T14:11:17.710" v="901" actId="20577"/>
          <ac:spMkLst>
            <pc:docMk/>
            <pc:sldMk cId="1808425444" sldId="400"/>
            <ac:spMk id="3" creationId="{5449C66E-D526-C5C7-546A-74BE3732E230}"/>
          </ac:spMkLst>
        </pc:spChg>
      </pc:sldChg>
      <pc:sldChg chg="modSp del mod">
        <pc:chgData name="Valerie Cambert" userId="073036226e65ac96" providerId="LiveId" clId="{5C1C2F81-65BD-46C9-B708-E550888364E4}" dt="2023-06-26T12:21:08.707" v="83" actId="47"/>
        <pc:sldMkLst>
          <pc:docMk/>
          <pc:sldMk cId="4238919618" sldId="400"/>
        </pc:sldMkLst>
        <pc:spChg chg="mod">
          <ac:chgData name="Valerie Cambert" userId="073036226e65ac96" providerId="LiveId" clId="{5C1C2F81-65BD-46C9-B708-E550888364E4}" dt="2023-06-26T12:20:58.741" v="80" actId="21"/>
          <ac:spMkLst>
            <pc:docMk/>
            <pc:sldMk cId="4238919618" sldId="400"/>
            <ac:spMk id="7" creationId="{1CC954FC-A684-C1FC-FF34-8E99BF3847F0}"/>
          </ac:spMkLst>
        </pc:spChg>
      </pc:sldChg>
      <pc:sldChg chg="modSp add mod">
        <pc:chgData name="Valerie Cambert" userId="073036226e65ac96" providerId="LiveId" clId="{5C1C2F81-65BD-46C9-B708-E550888364E4}" dt="2023-06-26T14:13:19.567" v="963" actId="1076"/>
        <pc:sldMkLst>
          <pc:docMk/>
          <pc:sldMk cId="1746416070" sldId="401"/>
        </pc:sldMkLst>
        <pc:spChg chg="mod">
          <ac:chgData name="Valerie Cambert" userId="073036226e65ac96" providerId="LiveId" clId="{5C1C2F81-65BD-46C9-B708-E550888364E4}" dt="2023-06-26T14:13:03.744" v="962" actId="1076"/>
          <ac:spMkLst>
            <pc:docMk/>
            <pc:sldMk cId="1746416070" sldId="401"/>
            <ac:spMk id="2" creationId="{5040DF4D-AD6E-1AC3-D338-DA3041BCDB54}"/>
          </ac:spMkLst>
        </pc:spChg>
        <pc:spChg chg="mod">
          <ac:chgData name="Valerie Cambert" userId="073036226e65ac96" providerId="LiveId" clId="{5C1C2F81-65BD-46C9-B708-E550888364E4}" dt="2023-06-26T14:12:07.952" v="939" actId="20577"/>
          <ac:spMkLst>
            <pc:docMk/>
            <pc:sldMk cId="1746416070" sldId="401"/>
            <ac:spMk id="3" creationId="{5449C66E-D526-C5C7-546A-74BE3732E230}"/>
          </ac:spMkLst>
        </pc:spChg>
        <pc:picChg chg="mod">
          <ac:chgData name="Valerie Cambert" userId="073036226e65ac96" providerId="LiveId" clId="{5C1C2F81-65BD-46C9-B708-E550888364E4}" dt="2023-06-26T14:13:19.567" v="963" actId="1076"/>
          <ac:picMkLst>
            <pc:docMk/>
            <pc:sldMk cId="1746416070" sldId="401"/>
            <ac:picMk id="9" creationId="{BC39CF85-2E6D-E136-3F32-DB638614761B}"/>
          </ac:picMkLst>
        </pc:picChg>
        <pc:picChg chg="mod">
          <ac:chgData name="Valerie Cambert" userId="073036226e65ac96" providerId="LiveId" clId="{5C1C2F81-65BD-46C9-B708-E550888364E4}" dt="2023-06-26T14:13:19.567" v="963" actId="1076"/>
          <ac:picMkLst>
            <pc:docMk/>
            <pc:sldMk cId="1746416070" sldId="401"/>
            <ac:picMk id="11" creationId="{180E2888-F74E-D774-F183-814A23F2A9FD}"/>
          </ac:picMkLst>
        </pc:picChg>
      </pc:sldChg>
      <pc:sldChg chg="del">
        <pc:chgData name="Valerie Cambert" userId="073036226e65ac96" providerId="LiveId" clId="{5C1C2F81-65BD-46C9-B708-E550888364E4}" dt="2023-06-26T12:27:48.855" v="103" actId="47"/>
        <pc:sldMkLst>
          <pc:docMk/>
          <pc:sldMk cId="4205013193" sldId="401"/>
        </pc:sldMkLst>
      </pc:sldChg>
      <pc:sldChg chg="del">
        <pc:chgData name="Valerie Cambert" userId="073036226e65ac96" providerId="LiveId" clId="{5C1C2F81-65BD-46C9-B708-E550888364E4}" dt="2023-06-26T12:31:35.281" v="110" actId="47"/>
        <pc:sldMkLst>
          <pc:docMk/>
          <pc:sldMk cId="113734242" sldId="402"/>
        </pc:sldMkLst>
      </pc:sldChg>
      <pc:sldChg chg="modSp add mod">
        <pc:chgData name="Valerie Cambert" userId="073036226e65ac96" providerId="LiveId" clId="{5C1C2F81-65BD-46C9-B708-E550888364E4}" dt="2023-06-26T14:11:47.135" v="928" actId="5793"/>
        <pc:sldMkLst>
          <pc:docMk/>
          <pc:sldMk cId="3557544269" sldId="402"/>
        </pc:sldMkLst>
        <pc:spChg chg="mod">
          <ac:chgData name="Valerie Cambert" userId="073036226e65ac96" providerId="LiveId" clId="{5C1C2F81-65BD-46C9-B708-E550888364E4}" dt="2023-06-26T14:11:47.135" v="928" actId="5793"/>
          <ac:spMkLst>
            <pc:docMk/>
            <pc:sldMk cId="3557544269" sldId="402"/>
            <ac:spMk id="2" creationId="{5040DF4D-AD6E-1AC3-D338-DA3041BCDB54}"/>
          </ac:spMkLst>
        </pc:spChg>
        <pc:spChg chg="mod">
          <ac:chgData name="Valerie Cambert" userId="073036226e65ac96" providerId="LiveId" clId="{5C1C2F81-65BD-46C9-B708-E550888364E4}" dt="2023-06-26T14:11:37.071" v="914" actId="20577"/>
          <ac:spMkLst>
            <pc:docMk/>
            <pc:sldMk cId="3557544269" sldId="402"/>
            <ac:spMk id="3" creationId="{5449C66E-D526-C5C7-546A-74BE3732E230}"/>
          </ac:spMkLst>
        </pc:spChg>
      </pc:sldChg>
      <pc:sldChg chg="modSp del mod">
        <pc:chgData name="Valerie Cambert" userId="073036226e65ac96" providerId="LiveId" clId="{5C1C2F81-65BD-46C9-B708-E550888364E4}" dt="2023-06-26T12:49:14.803" v="120" actId="47"/>
        <pc:sldMkLst>
          <pc:docMk/>
          <pc:sldMk cId="3432779667" sldId="403"/>
        </pc:sldMkLst>
        <pc:spChg chg="mod">
          <ac:chgData name="Valerie Cambert" userId="073036226e65ac96" providerId="LiveId" clId="{5C1C2F81-65BD-46C9-B708-E550888364E4}" dt="2023-06-26T12:49:05.286" v="118" actId="21"/>
          <ac:spMkLst>
            <pc:docMk/>
            <pc:sldMk cId="3432779667" sldId="403"/>
            <ac:spMk id="7" creationId="{1CC954FC-A684-C1FC-FF34-8E99BF3847F0}"/>
          </ac:spMkLst>
        </pc:spChg>
      </pc:sldChg>
      <pc:sldChg chg="modSp del mod">
        <pc:chgData name="Valerie Cambert" userId="073036226e65ac96" providerId="LiveId" clId="{5C1C2F81-65BD-46C9-B708-E550888364E4}" dt="2023-06-26T12:51:05.514" v="131" actId="47"/>
        <pc:sldMkLst>
          <pc:docMk/>
          <pc:sldMk cId="1001630431" sldId="404"/>
        </pc:sldMkLst>
        <pc:spChg chg="mod">
          <ac:chgData name="Valerie Cambert" userId="073036226e65ac96" providerId="LiveId" clId="{5C1C2F81-65BD-46C9-B708-E550888364E4}" dt="2023-06-26T12:50:10.192" v="127" actId="21"/>
          <ac:spMkLst>
            <pc:docMk/>
            <pc:sldMk cId="1001630431" sldId="404"/>
            <ac:spMk id="7" creationId="{1CC954FC-A684-C1FC-FF34-8E99BF3847F0}"/>
          </ac:spMkLst>
        </pc:spChg>
      </pc:sldChg>
      <pc:sldChg chg="modSp del mod">
        <pc:chgData name="Valerie Cambert" userId="073036226e65ac96" providerId="LiveId" clId="{5C1C2F81-65BD-46C9-B708-E550888364E4}" dt="2023-06-26T12:51:38.997" v="136" actId="47"/>
        <pc:sldMkLst>
          <pc:docMk/>
          <pc:sldMk cId="1953439723" sldId="405"/>
        </pc:sldMkLst>
        <pc:spChg chg="mod">
          <ac:chgData name="Valerie Cambert" userId="073036226e65ac96" providerId="LiveId" clId="{5C1C2F81-65BD-46C9-B708-E550888364E4}" dt="2023-06-26T12:51:27.685" v="134" actId="21"/>
          <ac:spMkLst>
            <pc:docMk/>
            <pc:sldMk cId="1953439723" sldId="405"/>
            <ac:spMk id="7" creationId="{1CC954FC-A684-C1FC-FF34-8E99BF3847F0}"/>
          </ac:spMkLst>
        </pc:spChg>
      </pc:sldChg>
      <pc:sldChg chg="modSp del mod">
        <pc:chgData name="Valerie Cambert" userId="073036226e65ac96" providerId="LiveId" clId="{5C1C2F81-65BD-46C9-B708-E550888364E4}" dt="2023-06-26T12:52:15.316" v="143" actId="47"/>
        <pc:sldMkLst>
          <pc:docMk/>
          <pc:sldMk cId="77196845" sldId="406"/>
        </pc:sldMkLst>
        <pc:spChg chg="mod">
          <ac:chgData name="Valerie Cambert" userId="073036226e65ac96" providerId="LiveId" clId="{5C1C2F81-65BD-46C9-B708-E550888364E4}" dt="2023-06-26T12:51:57.161" v="139" actId="21"/>
          <ac:spMkLst>
            <pc:docMk/>
            <pc:sldMk cId="77196845" sldId="406"/>
            <ac:spMk id="7" creationId="{1CC954FC-A684-C1FC-FF34-8E99BF3847F0}"/>
          </ac:spMkLst>
        </pc:spChg>
      </pc:sldChg>
      <pc:sldChg chg="modSp del mod">
        <pc:chgData name="Valerie Cambert" userId="073036226e65ac96" providerId="LiveId" clId="{5C1C2F81-65BD-46C9-B708-E550888364E4}" dt="2023-06-26T12:52:47.618" v="148" actId="47"/>
        <pc:sldMkLst>
          <pc:docMk/>
          <pc:sldMk cId="3934695043" sldId="407"/>
        </pc:sldMkLst>
        <pc:spChg chg="mod">
          <ac:chgData name="Valerie Cambert" userId="073036226e65ac96" providerId="LiveId" clId="{5C1C2F81-65BD-46C9-B708-E550888364E4}" dt="2023-06-26T12:52:38.406" v="146" actId="21"/>
          <ac:spMkLst>
            <pc:docMk/>
            <pc:sldMk cId="3934695043" sldId="407"/>
            <ac:spMk id="7" creationId="{1CC954FC-A684-C1FC-FF34-8E99BF3847F0}"/>
          </ac:spMkLst>
        </pc:spChg>
      </pc:sldChg>
      <pc:sldChg chg="modSp del mod">
        <pc:chgData name="Valerie Cambert" userId="073036226e65ac96" providerId="LiveId" clId="{5C1C2F81-65BD-46C9-B708-E550888364E4}" dt="2023-06-26T12:53:18.270" v="153" actId="47"/>
        <pc:sldMkLst>
          <pc:docMk/>
          <pc:sldMk cId="47141730" sldId="408"/>
        </pc:sldMkLst>
        <pc:spChg chg="mod">
          <ac:chgData name="Valerie Cambert" userId="073036226e65ac96" providerId="LiveId" clId="{5C1C2F81-65BD-46C9-B708-E550888364E4}" dt="2023-06-26T12:53:05.511" v="151" actId="21"/>
          <ac:spMkLst>
            <pc:docMk/>
            <pc:sldMk cId="47141730" sldId="408"/>
            <ac:spMk id="7" creationId="{1CC954FC-A684-C1FC-FF34-8E99BF3847F0}"/>
          </ac:spMkLst>
        </pc:spChg>
      </pc:sldChg>
      <pc:sldChg chg="del">
        <pc:chgData name="Valerie Cambert" userId="073036226e65ac96" providerId="LiveId" clId="{5C1C2F81-65BD-46C9-B708-E550888364E4}" dt="2023-06-26T12:57:47.555" v="183" actId="47"/>
        <pc:sldMkLst>
          <pc:docMk/>
          <pc:sldMk cId="401205085" sldId="409"/>
        </pc:sldMkLst>
      </pc:sldChg>
      <pc:sldChg chg="modSp del mod">
        <pc:chgData name="Valerie Cambert" userId="073036226e65ac96" providerId="LiveId" clId="{5C1C2F81-65BD-46C9-B708-E550888364E4}" dt="2023-06-26T12:58:24.558" v="190" actId="47"/>
        <pc:sldMkLst>
          <pc:docMk/>
          <pc:sldMk cId="1607702473" sldId="410"/>
        </pc:sldMkLst>
        <pc:spChg chg="mod">
          <ac:chgData name="Valerie Cambert" userId="073036226e65ac96" providerId="LiveId" clId="{5C1C2F81-65BD-46C9-B708-E550888364E4}" dt="2023-06-26T12:58:12.537" v="187" actId="27636"/>
          <ac:spMkLst>
            <pc:docMk/>
            <pc:sldMk cId="1607702473" sldId="410"/>
            <ac:spMk id="7" creationId="{1CC954FC-A684-C1FC-FF34-8E99BF3847F0}"/>
          </ac:spMkLst>
        </pc:spChg>
      </pc:sldChg>
      <pc:sldChg chg="modSp del mod">
        <pc:chgData name="Valerie Cambert" userId="073036226e65ac96" providerId="LiveId" clId="{5C1C2F81-65BD-46C9-B708-E550888364E4}" dt="2023-06-26T12:58:53.423" v="196" actId="47"/>
        <pc:sldMkLst>
          <pc:docMk/>
          <pc:sldMk cId="137870014" sldId="411"/>
        </pc:sldMkLst>
        <pc:spChg chg="mod">
          <ac:chgData name="Valerie Cambert" userId="073036226e65ac96" providerId="LiveId" clId="{5C1C2F81-65BD-46C9-B708-E550888364E4}" dt="2023-06-26T12:58:40.442" v="193" actId="21"/>
          <ac:spMkLst>
            <pc:docMk/>
            <pc:sldMk cId="137870014" sldId="411"/>
            <ac:spMk id="7" creationId="{1CC954FC-A684-C1FC-FF34-8E99BF3847F0}"/>
          </ac:spMkLst>
        </pc:spChg>
      </pc:sldChg>
      <pc:sldChg chg="modSp del mod">
        <pc:chgData name="Valerie Cambert" userId="073036226e65ac96" providerId="LiveId" clId="{5C1C2F81-65BD-46C9-B708-E550888364E4}" dt="2023-06-26T13:01:17.155" v="229" actId="47"/>
        <pc:sldMkLst>
          <pc:docMk/>
          <pc:sldMk cId="3565243426" sldId="412"/>
        </pc:sldMkLst>
        <pc:spChg chg="mod">
          <ac:chgData name="Valerie Cambert" userId="073036226e65ac96" providerId="LiveId" clId="{5C1C2F81-65BD-46C9-B708-E550888364E4}" dt="2023-06-26T13:00:59.032" v="223" actId="27636"/>
          <ac:spMkLst>
            <pc:docMk/>
            <pc:sldMk cId="3565243426" sldId="412"/>
            <ac:spMk id="7" creationId="{1CC954FC-A684-C1FC-FF34-8E99BF3847F0}"/>
          </ac:spMkLst>
        </pc:spChg>
      </pc:sldChg>
      <pc:sldChg chg="modSp del mod">
        <pc:chgData name="Valerie Cambert" userId="073036226e65ac96" providerId="LiveId" clId="{5C1C2F81-65BD-46C9-B708-E550888364E4}" dt="2023-06-26T13:01:51.462" v="234" actId="47"/>
        <pc:sldMkLst>
          <pc:docMk/>
          <pc:sldMk cId="2416421205" sldId="413"/>
        </pc:sldMkLst>
        <pc:spChg chg="mod">
          <ac:chgData name="Valerie Cambert" userId="073036226e65ac96" providerId="LiveId" clId="{5C1C2F81-65BD-46C9-B708-E550888364E4}" dt="2023-06-26T13:01:40.581" v="232" actId="21"/>
          <ac:spMkLst>
            <pc:docMk/>
            <pc:sldMk cId="2416421205" sldId="413"/>
            <ac:spMk id="7" creationId="{1CC954FC-A684-C1FC-FF34-8E99BF3847F0}"/>
          </ac:spMkLst>
        </pc:spChg>
      </pc:sldChg>
      <pc:sldChg chg="addSp delSp modSp del mod chgLayout">
        <pc:chgData name="Valerie Cambert" userId="073036226e65ac96" providerId="LiveId" clId="{5C1C2F81-65BD-46C9-B708-E550888364E4}" dt="2023-06-26T13:02:53.204" v="241" actId="47"/>
        <pc:sldMkLst>
          <pc:docMk/>
          <pc:sldMk cId="354315025" sldId="414"/>
        </pc:sldMkLst>
        <pc:spChg chg="add del mod ord">
          <ac:chgData name="Valerie Cambert" userId="073036226e65ac96" providerId="LiveId" clId="{5C1C2F81-65BD-46C9-B708-E550888364E4}" dt="2023-06-26T13:02:18.471" v="236" actId="700"/>
          <ac:spMkLst>
            <pc:docMk/>
            <pc:sldMk cId="354315025" sldId="414"/>
            <ac:spMk id="2" creationId="{8F5C46B3-1BA1-CCDE-60E3-EC268FC22894}"/>
          </ac:spMkLst>
        </pc:spChg>
        <pc:spChg chg="add del mod ord">
          <ac:chgData name="Valerie Cambert" userId="073036226e65ac96" providerId="LiveId" clId="{5C1C2F81-65BD-46C9-B708-E550888364E4}" dt="2023-06-26T13:02:18.471" v="236" actId="700"/>
          <ac:spMkLst>
            <pc:docMk/>
            <pc:sldMk cId="354315025" sldId="414"/>
            <ac:spMk id="3" creationId="{33DE982E-E6B2-762D-0742-7BB6F7430836}"/>
          </ac:spMkLst>
        </pc:spChg>
        <pc:spChg chg="mod ord">
          <ac:chgData name="Valerie Cambert" userId="073036226e65ac96" providerId="LiveId" clId="{5C1C2F81-65BD-46C9-B708-E550888364E4}" dt="2023-06-26T13:02:18.471" v="236" actId="700"/>
          <ac:spMkLst>
            <pc:docMk/>
            <pc:sldMk cId="354315025" sldId="414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02:18.471" v="236" actId="700"/>
          <ac:spMkLst>
            <pc:docMk/>
            <pc:sldMk cId="354315025" sldId="414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3:02:43.205" v="239" actId="21"/>
          <ac:spMkLst>
            <pc:docMk/>
            <pc:sldMk cId="354315025" sldId="414"/>
            <ac:spMk id="7" creationId="{1CC954FC-A684-C1FC-FF34-8E99BF3847F0}"/>
          </ac:spMkLst>
        </pc:spChg>
      </pc:sldChg>
      <pc:sldChg chg="modSp del mod">
        <pc:chgData name="Valerie Cambert" userId="073036226e65ac96" providerId="LiveId" clId="{5C1C2F81-65BD-46C9-B708-E550888364E4}" dt="2023-06-26T13:03:17.453" v="246" actId="47"/>
        <pc:sldMkLst>
          <pc:docMk/>
          <pc:sldMk cId="1439732958" sldId="415"/>
        </pc:sldMkLst>
        <pc:spChg chg="mod">
          <ac:chgData name="Valerie Cambert" userId="073036226e65ac96" providerId="LiveId" clId="{5C1C2F81-65BD-46C9-B708-E550888364E4}" dt="2023-06-26T13:03:06.920" v="244" actId="21"/>
          <ac:spMkLst>
            <pc:docMk/>
            <pc:sldMk cId="1439732958" sldId="415"/>
            <ac:spMk id="7" creationId="{1CC954FC-A684-C1FC-FF34-8E99BF3847F0}"/>
          </ac:spMkLst>
        </pc:spChg>
      </pc:sldChg>
      <pc:sldChg chg="modSp del mod">
        <pc:chgData name="Valerie Cambert" userId="073036226e65ac96" providerId="LiveId" clId="{5C1C2F81-65BD-46C9-B708-E550888364E4}" dt="2023-06-26T13:09:29.717" v="279" actId="47"/>
        <pc:sldMkLst>
          <pc:docMk/>
          <pc:sldMk cId="876931312" sldId="416"/>
        </pc:sldMkLst>
        <pc:spChg chg="mod">
          <ac:chgData name="Valerie Cambert" userId="073036226e65ac96" providerId="LiveId" clId="{5C1C2F81-65BD-46C9-B708-E550888364E4}" dt="2023-06-26T13:09:06.007" v="272" actId="27636"/>
          <ac:spMkLst>
            <pc:docMk/>
            <pc:sldMk cId="876931312" sldId="416"/>
            <ac:spMk id="7" creationId="{1CC954FC-A684-C1FC-FF34-8E99BF3847F0}"/>
          </ac:spMkLst>
        </pc:spChg>
      </pc:sldChg>
      <pc:sldChg chg="modSp del mod">
        <pc:chgData name="Valerie Cambert" userId="073036226e65ac96" providerId="LiveId" clId="{5C1C2F81-65BD-46C9-B708-E550888364E4}" dt="2023-06-26T13:10:14.772" v="294" actId="47"/>
        <pc:sldMkLst>
          <pc:docMk/>
          <pc:sldMk cId="2661135612" sldId="418"/>
        </pc:sldMkLst>
        <pc:spChg chg="mod">
          <ac:chgData name="Valerie Cambert" userId="073036226e65ac96" providerId="LiveId" clId="{5C1C2F81-65BD-46C9-B708-E550888364E4}" dt="2023-06-26T13:10:06.043" v="292" actId="21"/>
          <ac:spMkLst>
            <pc:docMk/>
            <pc:sldMk cId="2661135612" sldId="418"/>
            <ac:spMk id="7" creationId="{1CC954FC-A684-C1FC-FF34-8E99BF3847F0}"/>
          </ac:spMkLst>
        </pc:spChg>
      </pc:sldChg>
      <pc:sldChg chg="modSp del mod">
        <pc:chgData name="Valerie Cambert" userId="073036226e65ac96" providerId="LiveId" clId="{5C1C2F81-65BD-46C9-B708-E550888364E4}" dt="2023-06-26T13:10:38.483" v="300" actId="47"/>
        <pc:sldMkLst>
          <pc:docMk/>
          <pc:sldMk cId="1590582182" sldId="419"/>
        </pc:sldMkLst>
        <pc:spChg chg="mod">
          <ac:chgData name="Valerie Cambert" userId="073036226e65ac96" providerId="LiveId" clId="{5C1C2F81-65BD-46C9-B708-E550888364E4}" dt="2023-06-26T13:10:27.573" v="298" actId="27636"/>
          <ac:spMkLst>
            <pc:docMk/>
            <pc:sldMk cId="1590582182" sldId="419"/>
            <ac:spMk id="7" creationId="{1CC954FC-A684-C1FC-FF34-8E99BF3847F0}"/>
          </ac:spMkLst>
        </pc:spChg>
      </pc:sldChg>
      <pc:sldChg chg="modSp del mod">
        <pc:chgData name="Valerie Cambert" userId="073036226e65ac96" providerId="LiveId" clId="{5C1C2F81-65BD-46C9-B708-E550888364E4}" dt="2023-06-26T13:11:06.650" v="305" actId="47"/>
        <pc:sldMkLst>
          <pc:docMk/>
          <pc:sldMk cId="1628605812" sldId="420"/>
        </pc:sldMkLst>
        <pc:spChg chg="mod">
          <ac:chgData name="Valerie Cambert" userId="073036226e65ac96" providerId="LiveId" clId="{5C1C2F81-65BD-46C9-B708-E550888364E4}" dt="2023-06-26T13:10:56.188" v="303" actId="21"/>
          <ac:spMkLst>
            <pc:docMk/>
            <pc:sldMk cId="1628605812" sldId="420"/>
            <ac:spMk id="7" creationId="{1CC954FC-A684-C1FC-FF34-8E99BF3847F0}"/>
          </ac:spMkLst>
        </pc:spChg>
      </pc:sldChg>
      <pc:sldChg chg="modSp del mod">
        <pc:chgData name="Valerie Cambert" userId="073036226e65ac96" providerId="LiveId" clId="{5C1C2F81-65BD-46C9-B708-E550888364E4}" dt="2023-06-26T13:18:00.465" v="382" actId="47"/>
        <pc:sldMkLst>
          <pc:docMk/>
          <pc:sldMk cId="609362455" sldId="421"/>
        </pc:sldMkLst>
        <pc:spChg chg="mod">
          <ac:chgData name="Valerie Cambert" userId="073036226e65ac96" providerId="LiveId" clId="{5C1C2F81-65BD-46C9-B708-E550888364E4}" dt="2023-06-26T13:17:48.673" v="380" actId="21"/>
          <ac:spMkLst>
            <pc:docMk/>
            <pc:sldMk cId="609362455" sldId="421"/>
            <ac:spMk id="7" creationId="{1CC954FC-A684-C1FC-FF34-8E99BF3847F0}"/>
          </ac:spMkLst>
        </pc:spChg>
      </pc:sldChg>
      <pc:sldChg chg="modSp del mod">
        <pc:chgData name="Valerie Cambert" userId="073036226e65ac96" providerId="LiveId" clId="{5C1C2F81-65BD-46C9-B708-E550888364E4}" dt="2023-06-26T13:19:37.678" v="421" actId="47"/>
        <pc:sldMkLst>
          <pc:docMk/>
          <pc:sldMk cId="2485488859" sldId="422"/>
        </pc:sldMkLst>
        <pc:spChg chg="mod">
          <ac:chgData name="Valerie Cambert" userId="073036226e65ac96" providerId="LiveId" clId="{5C1C2F81-65BD-46C9-B708-E550888364E4}" dt="2023-06-26T13:18:56.391" v="414" actId="27636"/>
          <ac:spMkLst>
            <pc:docMk/>
            <pc:sldMk cId="2485488859" sldId="422"/>
            <ac:spMk id="7" creationId="{1CC954FC-A684-C1FC-FF34-8E99BF3847F0}"/>
          </ac:spMkLst>
        </pc:spChg>
      </pc:sldChg>
      <pc:sldChg chg="modSp del mod">
        <pc:chgData name="Valerie Cambert" userId="073036226e65ac96" providerId="LiveId" clId="{5C1C2F81-65BD-46C9-B708-E550888364E4}" dt="2023-06-26T13:20:40.196" v="429" actId="47"/>
        <pc:sldMkLst>
          <pc:docMk/>
          <pc:sldMk cId="2640904908" sldId="423"/>
        </pc:sldMkLst>
        <pc:spChg chg="mod">
          <ac:chgData name="Valerie Cambert" userId="073036226e65ac96" providerId="LiveId" clId="{5C1C2F81-65BD-46C9-B708-E550888364E4}" dt="2023-06-26T13:19:57.184" v="424" actId="21"/>
          <ac:spMkLst>
            <pc:docMk/>
            <pc:sldMk cId="2640904908" sldId="423"/>
            <ac:spMk id="7" creationId="{1CC954FC-A684-C1FC-FF34-8E99BF3847F0}"/>
          </ac:spMkLst>
        </pc:spChg>
      </pc:sldChg>
      <pc:sldChg chg="del">
        <pc:chgData name="Valerie Cambert" userId="073036226e65ac96" providerId="LiveId" clId="{5C1C2F81-65BD-46C9-B708-E550888364E4}" dt="2023-06-26T13:25:32.442" v="466" actId="47"/>
        <pc:sldMkLst>
          <pc:docMk/>
          <pc:sldMk cId="2978720751" sldId="425"/>
        </pc:sldMkLst>
      </pc:sldChg>
      <pc:sldChg chg="addSp delSp modSp mod chgLayout">
        <pc:chgData name="Valerie Cambert" userId="073036226e65ac96" providerId="LiveId" clId="{5C1C2F81-65BD-46C9-B708-E550888364E4}" dt="2023-06-26T13:36:54.002" v="560" actId="27636"/>
        <pc:sldMkLst>
          <pc:docMk/>
          <pc:sldMk cId="419677517" sldId="426"/>
        </pc:sldMkLst>
        <pc:spChg chg="add mod ord">
          <ac:chgData name="Valerie Cambert" userId="073036226e65ac96" providerId="LiveId" clId="{5C1C2F81-65BD-46C9-B708-E550888364E4}" dt="2023-06-26T13:28:38.417" v="481" actId="27636"/>
          <ac:spMkLst>
            <pc:docMk/>
            <pc:sldMk cId="419677517" sldId="426"/>
            <ac:spMk id="2" creationId="{7848D0FC-9573-D3D9-F115-9AC4FBFC2559}"/>
          </ac:spMkLst>
        </pc:spChg>
        <pc:spChg chg="add mod ord">
          <ac:chgData name="Valerie Cambert" userId="073036226e65ac96" providerId="LiveId" clId="{5C1C2F81-65BD-46C9-B708-E550888364E4}" dt="2023-06-26T13:36:54.002" v="560" actId="27636"/>
          <ac:spMkLst>
            <pc:docMk/>
            <pc:sldMk cId="419677517" sldId="426"/>
            <ac:spMk id="3" creationId="{4664DA29-09F0-272A-E079-8970E0ECD661}"/>
          </ac:spMkLst>
        </pc:spChg>
        <pc:spChg chg="mod ord">
          <ac:chgData name="Valerie Cambert" userId="073036226e65ac96" providerId="LiveId" clId="{5C1C2F81-65BD-46C9-B708-E550888364E4}" dt="2023-06-26T13:28:12.056" v="473" actId="700"/>
          <ac:spMkLst>
            <pc:docMk/>
            <pc:sldMk cId="419677517" sldId="426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28:12.056" v="473" actId="700"/>
          <ac:spMkLst>
            <pc:docMk/>
            <pc:sldMk cId="419677517" sldId="426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28:26.193" v="475" actId="478"/>
          <ac:spMkLst>
            <pc:docMk/>
            <pc:sldMk cId="419677517" sldId="426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38:28.831" v="584" actId="14100"/>
        <pc:sldMkLst>
          <pc:docMk/>
          <pc:sldMk cId="2056530894" sldId="427"/>
        </pc:sldMkLst>
        <pc:spChg chg="add mod ord">
          <ac:chgData name="Valerie Cambert" userId="073036226e65ac96" providerId="LiveId" clId="{5C1C2F81-65BD-46C9-B708-E550888364E4}" dt="2023-06-26T13:30:41.006" v="499" actId="700"/>
          <ac:spMkLst>
            <pc:docMk/>
            <pc:sldMk cId="2056530894" sldId="427"/>
            <ac:spMk id="2" creationId="{76AABA8C-733A-9349-9673-D97B88569B8F}"/>
          </ac:spMkLst>
        </pc:spChg>
        <pc:spChg chg="add del mod ord">
          <ac:chgData name="Valerie Cambert" userId="073036226e65ac96" providerId="LiveId" clId="{5C1C2F81-65BD-46C9-B708-E550888364E4}" dt="2023-06-26T13:30:41.006" v="499" actId="700"/>
          <ac:spMkLst>
            <pc:docMk/>
            <pc:sldMk cId="2056530894" sldId="427"/>
            <ac:spMk id="3" creationId="{B7C19730-1610-7993-797D-D2B8237789E3}"/>
          </ac:spMkLst>
        </pc:spChg>
        <pc:spChg chg="mod ord">
          <ac:chgData name="Valerie Cambert" userId="073036226e65ac96" providerId="LiveId" clId="{5C1C2F81-65BD-46C9-B708-E550888364E4}" dt="2023-06-26T13:30:41.006" v="499" actId="700"/>
          <ac:spMkLst>
            <pc:docMk/>
            <pc:sldMk cId="2056530894" sldId="427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30:41.006" v="499" actId="700"/>
          <ac:spMkLst>
            <pc:docMk/>
            <pc:sldMk cId="2056530894" sldId="427"/>
            <ac:spMk id="5" creationId="{20BDBE23-6B80-5C0A-6F36-E0D4F94AB015}"/>
          </ac:spMkLst>
        </pc:spChg>
        <pc:spChg chg="add mod ord">
          <ac:chgData name="Valerie Cambert" userId="073036226e65ac96" providerId="LiveId" clId="{5C1C2F81-65BD-46C9-B708-E550888364E4}" dt="2023-06-26T13:38:28.831" v="584" actId="14100"/>
          <ac:spMkLst>
            <pc:docMk/>
            <pc:sldMk cId="2056530894" sldId="427"/>
            <ac:spMk id="6" creationId="{D0F9D397-2D2A-A17F-15A5-3EF863854C7A}"/>
          </ac:spMkLst>
        </pc:spChg>
        <pc:spChg chg="del mod">
          <ac:chgData name="Valerie Cambert" userId="073036226e65ac96" providerId="LiveId" clId="{5C1C2F81-65BD-46C9-B708-E550888364E4}" dt="2023-06-26T13:30:26.958" v="496" actId="478"/>
          <ac:spMkLst>
            <pc:docMk/>
            <pc:sldMk cId="2056530894" sldId="427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39:14.057" v="586"/>
        <pc:sldMkLst>
          <pc:docMk/>
          <pc:sldMk cId="3662741551" sldId="428"/>
        </pc:sldMkLst>
        <pc:spChg chg="add mod ord">
          <ac:chgData name="Valerie Cambert" userId="073036226e65ac96" providerId="LiveId" clId="{5C1C2F81-65BD-46C9-B708-E550888364E4}" dt="2023-06-26T13:31:10.236" v="504" actId="20577"/>
          <ac:spMkLst>
            <pc:docMk/>
            <pc:sldMk cId="3662741551" sldId="428"/>
            <ac:spMk id="2" creationId="{40D10B9D-1E11-F087-17B1-E62A0E073FD6}"/>
          </ac:spMkLst>
        </pc:spChg>
        <pc:spChg chg="add mod ord">
          <ac:chgData name="Valerie Cambert" userId="073036226e65ac96" providerId="LiveId" clId="{5C1C2F81-65BD-46C9-B708-E550888364E4}" dt="2023-06-26T13:39:14.057" v="586"/>
          <ac:spMkLst>
            <pc:docMk/>
            <pc:sldMk cId="3662741551" sldId="428"/>
            <ac:spMk id="3" creationId="{B23B18E1-2E41-53EA-1D03-AF7E32A288C5}"/>
          </ac:spMkLst>
        </pc:spChg>
        <pc:spChg chg="mod ord">
          <ac:chgData name="Valerie Cambert" userId="073036226e65ac96" providerId="LiveId" clId="{5C1C2F81-65BD-46C9-B708-E550888364E4}" dt="2023-06-26T13:30:56.184" v="500" actId="700"/>
          <ac:spMkLst>
            <pc:docMk/>
            <pc:sldMk cId="3662741551" sldId="428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30:56.184" v="500" actId="700"/>
          <ac:spMkLst>
            <pc:docMk/>
            <pc:sldMk cId="3662741551" sldId="428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31:05.178" v="502" actId="478"/>
          <ac:spMkLst>
            <pc:docMk/>
            <pc:sldMk cId="3662741551" sldId="428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39:48.740" v="587"/>
        <pc:sldMkLst>
          <pc:docMk/>
          <pc:sldMk cId="640623241" sldId="429"/>
        </pc:sldMkLst>
        <pc:spChg chg="add mod ord">
          <ac:chgData name="Valerie Cambert" userId="073036226e65ac96" providerId="LiveId" clId="{5C1C2F81-65BD-46C9-B708-E550888364E4}" dt="2023-06-26T13:31:41.102" v="509" actId="20577"/>
          <ac:spMkLst>
            <pc:docMk/>
            <pc:sldMk cId="640623241" sldId="429"/>
            <ac:spMk id="2" creationId="{037CF641-919B-FD37-8C1B-FD639BB20759}"/>
          </ac:spMkLst>
        </pc:spChg>
        <pc:spChg chg="add mod ord">
          <ac:chgData name="Valerie Cambert" userId="073036226e65ac96" providerId="LiveId" clId="{5C1C2F81-65BD-46C9-B708-E550888364E4}" dt="2023-06-26T13:39:48.740" v="587"/>
          <ac:spMkLst>
            <pc:docMk/>
            <pc:sldMk cId="640623241" sldId="429"/>
            <ac:spMk id="3" creationId="{087DCB6B-5A5C-D347-AB36-0AF6EA59CF33}"/>
          </ac:spMkLst>
        </pc:spChg>
        <pc:spChg chg="mod ord">
          <ac:chgData name="Valerie Cambert" userId="073036226e65ac96" providerId="LiveId" clId="{5C1C2F81-65BD-46C9-B708-E550888364E4}" dt="2023-06-26T13:31:28.553" v="505" actId="700"/>
          <ac:spMkLst>
            <pc:docMk/>
            <pc:sldMk cId="640623241" sldId="429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31:28.553" v="505" actId="700"/>
          <ac:spMkLst>
            <pc:docMk/>
            <pc:sldMk cId="640623241" sldId="429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31:36.621" v="507" actId="478"/>
          <ac:spMkLst>
            <pc:docMk/>
            <pc:sldMk cId="640623241" sldId="429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37:49.334" v="569" actId="20577"/>
        <pc:sldMkLst>
          <pc:docMk/>
          <pc:sldMk cId="1248306342" sldId="430"/>
        </pc:sldMkLst>
        <pc:spChg chg="add mod ord">
          <ac:chgData name="Valerie Cambert" userId="073036226e65ac96" providerId="LiveId" clId="{5C1C2F81-65BD-46C9-B708-E550888364E4}" dt="2023-06-26T13:29:59.169" v="493" actId="27636"/>
          <ac:spMkLst>
            <pc:docMk/>
            <pc:sldMk cId="1248306342" sldId="430"/>
            <ac:spMk id="2" creationId="{C36BE4F0-518D-AAAA-9CC1-B73A1E0BDCFA}"/>
          </ac:spMkLst>
        </pc:spChg>
        <pc:spChg chg="add mod ord">
          <ac:chgData name="Valerie Cambert" userId="073036226e65ac96" providerId="LiveId" clId="{5C1C2F81-65BD-46C9-B708-E550888364E4}" dt="2023-06-26T13:37:49.334" v="569" actId="20577"/>
          <ac:spMkLst>
            <pc:docMk/>
            <pc:sldMk cId="1248306342" sldId="430"/>
            <ac:spMk id="3" creationId="{013E755A-432B-4DE5-4354-2F0F25C78E02}"/>
          </ac:spMkLst>
        </pc:spChg>
        <pc:spChg chg="mod ord">
          <ac:chgData name="Valerie Cambert" userId="073036226e65ac96" providerId="LiveId" clId="{5C1C2F81-65BD-46C9-B708-E550888364E4}" dt="2023-06-26T13:29:35.910" v="486" actId="700"/>
          <ac:spMkLst>
            <pc:docMk/>
            <pc:sldMk cId="1248306342" sldId="430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29:35.910" v="486" actId="700"/>
          <ac:spMkLst>
            <pc:docMk/>
            <pc:sldMk cId="1248306342" sldId="430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29:44.038" v="488" actId="478"/>
          <ac:spMkLst>
            <pc:docMk/>
            <pc:sldMk cId="1248306342" sldId="430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40:52.859" v="598" actId="20577"/>
        <pc:sldMkLst>
          <pc:docMk/>
          <pc:sldMk cId="2729432861" sldId="431"/>
        </pc:sldMkLst>
        <pc:spChg chg="add mod ord">
          <ac:chgData name="Valerie Cambert" userId="073036226e65ac96" providerId="LiveId" clId="{5C1C2F81-65BD-46C9-B708-E550888364E4}" dt="2023-06-26T13:32:58.155" v="514" actId="20577"/>
          <ac:spMkLst>
            <pc:docMk/>
            <pc:sldMk cId="2729432861" sldId="431"/>
            <ac:spMk id="2" creationId="{72991E1C-39D8-7BCC-E693-1724FB65EADB}"/>
          </ac:spMkLst>
        </pc:spChg>
        <pc:spChg chg="add mod ord">
          <ac:chgData name="Valerie Cambert" userId="073036226e65ac96" providerId="LiveId" clId="{5C1C2F81-65BD-46C9-B708-E550888364E4}" dt="2023-06-26T13:40:52.859" v="598" actId="20577"/>
          <ac:spMkLst>
            <pc:docMk/>
            <pc:sldMk cId="2729432861" sldId="431"/>
            <ac:spMk id="3" creationId="{916BCB6D-11C2-EED7-0F41-E638F723830F}"/>
          </ac:spMkLst>
        </pc:spChg>
        <pc:spChg chg="mod ord">
          <ac:chgData name="Valerie Cambert" userId="073036226e65ac96" providerId="LiveId" clId="{5C1C2F81-65BD-46C9-B708-E550888364E4}" dt="2023-06-26T13:32:43.110" v="510" actId="700"/>
          <ac:spMkLst>
            <pc:docMk/>
            <pc:sldMk cId="2729432861" sldId="431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32:43.110" v="510" actId="700"/>
          <ac:spMkLst>
            <pc:docMk/>
            <pc:sldMk cId="2729432861" sldId="431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32:52.151" v="512" actId="478"/>
          <ac:spMkLst>
            <pc:docMk/>
            <pc:sldMk cId="2729432861" sldId="431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41:12.236" v="601" actId="20577"/>
        <pc:sldMkLst>
          <pc:docMk/>
          <pc:sldMk cId="994635493" sldId="432"/>
        </pc:sldMkLst>
        <pc:spChg chg="add mod ord">
          <ac:chgData name="Valerie Cambert" userId="073036226e65ac96" providerId="LiveId" clId="{5C1C2F81-65BD-46C9-B708-E550888364E4}" dt="2023-06-26T13:33:16.161" v="519" actId="20577"/>
          <ac:spMkLst>
            <pc:docMk/>
            <pc:sldMk cId="994635493" sldId="432"/>
            <ac:spMk id="2" creationId="{5EECC027-5E0B-09D8-5B58-1CC91107680D}"/>
          </ac:spMkLst>
        </pc:spChg>
        <pc:spChg chg="add mod ord">
          <ac:chgData name="Valerie Cambert" userId="073036226e65ac96" providerId="LiveId" clId="{5C1C2F81-65BD-46C9-B708-E550888364E4}" dt="2023-06-26T13:41:12.236" v="601" actId="20577"/>
          <ac:spMkLst>
            <pc:docMk/>
            <pc:sldMk cId="994635493" sldId="432"/>
            <ac:spMk id="3" creationId="{F4BDDF18-D632-2288-72D7-3935438A1743}"/>
          </ac:spMkLst>
        </pc:spChg>
        <pc:spChg chg="mod ord">
          <ac:chgData name="Valerie Cambert" userId="073036226e65ac96" providerId="LiveId" clId="{5C1C2F81-65BD-46C9-B708-E550888364E4}" dt="2023-06-26T13:33:04.447" v="515" actId="700"/>
          <ac:spMkLst>
            <pc:docMk/>
            <pc:sldMk cId="994635493" sldId="432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33:04.447" v="515" actId="700"/>
          <ac:spMkLst>
            <pc:docMk/>
            <pc:sldMk cId="994635493" sldId="432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33:11.468" v="517" actId="478"/>
          <ac:spMkLst>
            <pc:docMk/>
            <pc:sldMk cId="994635493" sldId="432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59:08.038" v="752" actId="6264"/>
        <pc:sldMkLst>
          <pc:docMk/>
          <pc:sldMk cId="1292815547" sldId="433"/>
        </pc:sldMkLst>
        <pc:spChg chg="add mod ord">
          <ac:chgData name="Valerie Cambert" userId="073036226e65ac96" providerId="LiveId" clId="{5C1C2F81-65BD-46C9-B708-E550888364E4}" dt="2023-06-26T13:59:08.038" v="752" actId="6264"/>
          <ac:spMkLst>
            <pc:docMk/>
            <pc:sldMk cId="1292815547" sldId="433"/>
            <ac:spMk id="2" creationId="{13D9660F-C7B3-F4BE-1EAE-6BFF5B1CF5D1}"/>
          </ac:spMkLst>
        </pc:spChg>
        <pc:spChg chg="add mod ord">
          <ac:chgData name="Valerie Cambert" userId="073036226e65ac96" providerId="LiveId" clId="{5C1C2F81-65BD-46C9-B708-E550888364E4}" dt="2023-06-26T13:59:08.038" v="752" actId="6264"/>
          <ac:spMkLst>
            <pc:docMk/>
            <pc:sldMk cId="1292815547" sldId="433"/>
            <ac:spMk id="3" creationId="{642E8F86-B41B-9778-37DB-E464242F5BB8}"/>
          </ac:spMkLst>
        </pc:spChg>
        <pc:spChg chg="mod ord">
          <ac:chgData name="Valerie Cambert" userId="073036226e65ac96" providerId="LiveId" clId="{5C1C2F81-65BD-46C9-B708-E550888364E4}" dt="2023-06-26T13:59:08.038" v="752" actId="6264"/>
          <ac:spMkLst>
            <pc:docMk/>
            <pc:sldMk cId="1292815547" sldId="433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9:08.038" v="752" actId="6264"/>
          <ac:spMkLst>
            <pc:docMk/>
            <pc:sldMk cId="1292815547" sldId="433"/>
            <ac:spMk id="5" creationId="{20BDBE23-6B80-5C0A-6F36-E0D4F94AB015}"/>
          </ac:spMkLst>
        </pc:spChg>
        <pc:spChg chg="add del mod">
          <ac:chgData name="Valerie Cambert" userId="073036226e65ac96" providerId="LiveId" clId="{5C1C2F81-65BD-46C9-B708-E550888364E4}" dt="2023-06-26T13:59:08.038" v="752" actId="6264"/>
          <ac:spMkLst>
            <pc:docMk/>
            <pc:sldMk cId="1292815547" sldId="433"/>
            <ac:spMk id="6" creationId="{BA2DE7AB-871F-4D9D-5FD4-EE2FBC277100}"/>
          </ac:spMkLst>
        </pc:spChg>
        <pc:spChg chg="del mod">
          <ac:chgData name="Valerie Cambert" userId="073036226e65ac96" providerId="LiveId" clId="{5C1C2F81-65BD-46C9-B708-E550888364E4}" dt="2023-06-26T13:33:29.267" v="522" actId="478"/>
          <ac:spMkLst>
            <pc:docMk/>
            <pc:sldMk cId="1292815547" sldId="433"/>
            <ac:spMk id="7" creationId="{1CC954FC-A684-C1FC-FF34-8E99BF3847F0}"/>
          </ac:spMkLst>
        </pc:spChg>
        <pc:spChg chg="add del mod">
          <ac:chgData name="Valerie Cambert" userId="073036226e65ac96" providerId="LiveId" clId="{5C1C2F81-65BD-46C9-B708-E550888364E4}" dt="2023-06-26T13:59:08.038" v="752" actId="6264"/>
          <ac:spMkLst>
            <pc:docMk/>
            <pc:sldMk cId="1292815547" sldId="433"/>
            <ac:spMk id="8" creationId="{BE28CB56-89F8-8137-780A-A9AB0F5E1C0F}"/>
          </ac:spMkLst>
        </pc:spChg>
        <pc:spChg chg="add del mod">
          <ac:chgData name="Valerie Cambert" userId="073036226e65ac96" providerId="LiveId" clId="{5C1C2F81-65BD-46C9-B708-E550888364E4}" dt="2023-06-26T13:59:08.038" v="752" actId="6264"/>
          <ac:spMkLst>
            <pc:docMk/>
            <pc:sldMk cId="1292815547" sldId="433"/>
            <ac:spMk id="9" creationId="{55B1BD9C-D90D-0095-74C3-D0F951EA8C4A}"/>
          </ac:spMkLst>
        </pc:spChg>
        <pc:spChg chg="add del mod">
          <ac:chgData name="Valerie Cambert" userId="073036226e65ac96" providerId="LiveId" clId="{5C1C2F81-65BD-46C9-B708-E550888364E4}" dt="2023-06-26T13:59:08.038" v="752" actId="6264"/>
          <ac:spMkLst>
            <pc:docMk/>
            <pc:sldMk cId="1292815547" sldId="433"/>
            <ac:spMk id="10" creationId="{04C14DE0-D261-8128-836C-62800EE6FD83}"/>
          </ac:spMkLst>
        </pc:spChg>
      </pc:sldChg>
      <pc:sldChg chg="addSp delSp modSp mod chgLayout">
        <pc:chgData name="Valerie Cambert" userId="073036226e65ac96" providerId="LiveId" clId="{5C1C2F81-65BD-46C9-B708-E550888364E4}" dt="2023-06-26T13:59:03.115" v="751" actId="6264"/>
        <pc:sldMkLst>
          <pc:docMk/>
          <pc:sldMk cId="1712916757" sldId="434"/>
        </pc:sldMkLst>
        <pc:spChg chg="add mod ord">
          <ac:chgData name="Valerie Cambert" userId="073036226e65ac96" providerId="LiveId" clId="{5C1C2F81-65BD-46C9-B708-E550888364E4}" dt="2023-06-26T13:59:03.115" v="751" actId="6264"/>
          <ac:spMkLst>
            <pc:docMk/>
            <pc:sldMk cId="1712916757" sldId="434"/>
            <ac:spMk id="2" creationId="{DD13BDD0-5CC2-4EFE-BD72-42348FD6ADBD}"/>
          </ac:spMkLst>
        </pc:spChg>
        <pc:spChg chg="add mod ord">
          <ac:chgData name="Valerie Cambert" userId="073036226e65ac96" providerId="LiveId" clId="{5C1C2F81-65BD-46C9-B708-E550888364E4}" dt="2023-06-26T13:59:03.115" v="751" actId="6264"/>
          <ac:spMkLst>
            <pc:docMk/>
            <pc:sldMk cId="1712916757" sldId="434"/>
            <ac:spMk id="3" creationId="{4F0B1701-58C5-BB0F-7D7C-8CF2A99F6A8B}"/>
          </ac:spMkLst>
        </pc:spChg>
        <pc:spChg chg="mod ord">
          <ac:chgData name="Valerie Cambert" userId="073036226e65ac96" providerId="LiveId" clId="{5C1C2F81-65BD-46C9-B708-E550888364E4}" dt="2023-06-26T13:59:03.115" v="751" actId="6264"/>
          <ac:spMkLst>
            <pc:docMk/>
            <pc:sldMk cId="1712916757" sldId="434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9:03.115" v="751" actId="6264"/>
          <ac:spMkLst>
            <pc:docMk/>
            <pc:sldMk cId="1712916757" sldId="434"/>
            <ac:spMk id="5" creationId="{20BDBE23-6B80-5C0A-6F36-E0D4F94AB015}"/>
          </ac:spMkLst>
        </pc:spChg>
        <pc:spChg chg="add del mod">
          <ac:chgData name="Valerie Cambert" userId="073036226e65ac96" providerId="LiveId" clId="{5C1C2F81-65BD-46C9-B708-E550888364E4}" dt="2023-06-26T13:59:03.115" v="751" actId="6264"/>
          <ac:spMkLst>
            <pc:docMk/>
            <pc:sldMk cId="1712916757" sldId="434"/>
            <ac:spMk id="6" creationId="{236A45BE-F50C-3A98-1BDB-830E192BEFFA}"/>
          </ac:spMkLst>
        </pc:spChg>
        <pc:spChg chg="del mod">
          <ac:chgData name="Valerie Cambert" userId="073036226e65ac96" providerId="LiveId" clId="{5C1C2F81-65BD-46C9-B708-E550888364E4}" dt="2023-06-26T13:33:48.966" v="527" actId="478"/>
          <ac:spMkLst>
            <pc:docMk/>
            <pc:sldMk cId="1712916757" sldId="434"/>
            <ac:spMk id="7" creationId="{1CC954FC-A684-C1FC-FF34-8E99BF3847F0}"/>
          </ac:spMkLst>
        </pc:spChg>
        <pc:spChg chg="add del mod">
          <ac:chgData name="Valerie Cambert" userId="073036226e65ac96" providerId="LiveId" clId="{5C1C2F81-65BD-46C9-B708-E550888364E4}" dt="2023-06-26T13:59:03.115" v="751" actId="6264"/>
          <ac:spMkLst>
            <pc:docMk/>
            <pc:sldMk cId="1712916757" sldId="434"/>
            <ac:spMk id="8" creationId="{16060B2D-BD28-EE0D-A782-D0D22A86ABF6}"/>
          </ac:spMkLst>
        </pc:spChg>
        <pc:spChg chg="add del mod">
          <ac:chgData name="Valerie Cambert" userId="073036226e65ac96" providerId="LiveId" clId="{5C1C2F81-65BD-46C9-B708-E550888364E4}" dt="2023-06-26T13:59:03.115" v="751" actId="6264"/>
          <ac:spMkLst>
            <pc:docMk/>
            <pc:sldMk cId="1712916757" sldId="434"/>
            <ac:spMk id="9" creationId="{52A4875F-6175-E1D3-DCC7-1EF57FC0A5B7}"/>
          </ac:spMkLst>
        </pc:spChg>
        <pc:spChg chg="add del mod">
          <ac:chgData name="Valerie Cambert" userId="073036226e65ac96" providerId="LiveId" clId="{5C1C2F81-65BD-46C9-B708-E550888364E4}" dt="2023-06-26T13:59:03.115" v="751" actId="6264"/>
          <ac:spMkLst>
            <pc:docMk/>
            <pc:sldMk cId="1712916757" sldId="434"/>
            <ac:spMk id="10" creationId="{54444A2F-B029-8DA2-2E43-F3A83F2DD44C}"/>
          </ac:spMkLst>
        </pc:spChg>
      </pc:sldChg>
      <pc:sldChg chg="addSp delSp modSp mod chgLayout">
        <pc:chgData name="Valerie Cambert" userId="073036226e65ac96" providerId="LiveId" clId="{5C1C2F81-65BD-46C9-B708-E550888364E4}" dt="2023-06-26T13:42:55.803" v="612" actId="313"/>
        <pc:sldMkLst>
          <pc:docMk/>
          <pc:sldMk cId="1978110963" sldId="435"/>
        </pc:sldMkLst>
        <pc:spChg chg="add mod ord">
          <ac:chgData name="Valerie Cambert" userId="073036226e65ac96" providerId="LiveId" clId="{5C1C2F81-65BD-46C9-B708-E550888364E4}" dt="2023-06-26T13:34:14.390" v="534" actId="20577"/>
          <ac:spMkLst>
            <pc:docMk/>
            <pc:sldMk cId="1978110963" sldId="435"/>
            <ac:spMk id="2" creationId="{16170D0F-E098-639A-34FB-0A4021CB5D06}"/>
          </ac:spMkLst>
        </pc:spChg>
        <pc:spChg chg="add mod ord">
          <ac:chgData name="Valerie Cambert" userId="073036226e65ac96" providerId="LiveId" clId="{5C1C2F81-65BD-46C9-B708-E550888364E4}" dt="2023-06-26T13:42:55.803" v="612" actId="313"/>
          <ac:spMkLst>
            <pc:docMk/>
            <pc:sldMk cId="1978110963" sldId="435"/>
            <ac:spMk id="3" creationId="{3C9F0BED-2E56-6056-2266-48071D0665F6}"/>
          </ac:spMkLst>
        </pc:spChg>
        <pc:spChg chg="mod ord">
          <ac:chgData name="Valerie Cambert" userId="073036226e65ac96" providerId="LiveId" clId="{5C1C2F81-65BD-46C9-B708-E550888364E4}" dt="2023-06-26T13:34:04.064" v="530" actId="700"/>
          <ac:spMkLst>
            <pc:docMk/>
            <pc:sldMk cId="1978110963" sldId="435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34:04.064" v="530" actId="700"/>
          <ac:spMkLst>
            <pc:docMk/>
            <pc:sldMk cId="1978110963" sldId="435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34:10.261" v="532" actId="478"/>
          <ac:spMkLst>
            <pc:docMk/>
            <pc:sldMk cId="1978110963" sldId="435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43:21.053" v="615" actId="20577"/>
        <pc:sldMkLst>
          <pc:docMk/>
          <pc:sldMk cId="904521837" sldId="436"/>
        </pc:sldMkLst>
        <pc:spChg chg="add mod ord">
          <ac:chgData name="Valerie Cambert" userId="073036226e65ac96" providerId="LiveId" clId="{5C1C2F81-65BD-46C9-B708-E550888364E4}" dt="2023-06-26T13:34:31.622" v="539" actId="20577"/>
          <ac:spMkLst>
            <pc:docMk/>
            <pc:sldMk cId="904521837" sldId="436"/>
            <ac:spMk id="2" creationId="{B5539530-389F-1069-C03A-E855736A10D9}"/>
          </ac:spMkLst>
        </pc:spChg>
        <pc:spChg chg="add mod ord">
          <ac:chgData name="Valerie Cambert" userId="073036226e65ac96" providerId="LiveId" clId="{5C1C2F81-65BD-46C9-B708-E550888364E4}" dt="2023-06-26T13:43:21.053" v="615" actId="20577"/>
          <ac:spMkLst>
            <pc:docMk/>
            <pc:sldMk cId="904521837" sldId="436"/>
            <ac:spMk id="3" creationId="{F9D1B954-A69D-0A98-4D10-9D893D6AF92F}"/>
          </ac:spMkLst>
        </pc:spChg>
        <pc:spChg chg="mod ord">
          <ac:chgData name="Valerie Cambert" userId="073036226e65ac96" providerId="LiveId" clId="{5C1C2F81-65BD-46C9-B708-E550888364E4}" dt="2023-06-26T13:34:20.571" v="535" actId="700"/>
          <ac:spMkLst>
            <pc:docMk/>
            <pc:sldMk cId="904521837" sldId="436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34:20.571" v="535" actId="700"/>
          <ac:spMkLst>
            <pc:docMk/>
            <pc:sldMk cId="904521837" sldId="436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34:27.335" v="537" actId="478"/>
          <ac:spMkLst>
            <pc:docMk/>
            <pc:sldMk cId="904521837" sldId="436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43:42.832" v="618" actId="20577"/>
        <pc:sldMkLst>
          <pc:docMk/>
          <pc:sldMk cId="3277529296" sldId="437"/>
        </pc:sldMkLst>
        <pc:spChg chg="add mod ord">
          <ac:chgData name="Valerie Cambert" userId="073036226e65ac96" providerId="LiveId" clId="{5C1C2F81-65BD-46C9-B708-E550888364E4}" dt="2023-06-26T13:34:51.523" v="544" actId="20577"/>
          <ac:spMkLst>
            <pc:docMk/>
            <pc:sldMk cId="3277529296" sldId="437"/>
            <ac:spMk id="2" creationId="{0FEA2A38-E0D9-90D4-1DFC-75D35D83609F}"/>
          </ac:spMkLst>
        </pc:spChg>
        <pc:spChg chg="add mod ord">
          <ac:chgData name="Valerie Cambert" userId="073036226e65ac96" providerId="LiveId" clId="{5C1C2F81-65BD-46C9-B708-E550888364E4}" dt="2023-06-26T13:43:42.832" v="618" actId="20577"/>
          <ac:spMkLst>
            <pc:docMk/>
            <pc:sldMk cId="3277529296" sldId="437"/>
            <ac:spMk id="3" creationId="{413FF0A6-483B-7F89-58A4-A8C29FF321F7}"/>
          </ac:spMkLst>
        </pc:spChg>
        <pc:spChg chg="mod ord">
          <ac:chgData name="Valerie Cambert" userId="073036226e65ac96" providerId="LiveId" clId="{5C1C2F81-65BD-46C9-B708-E550888364E4}" dt="2023-06-26T13:34:40.305" v="540" actId="700"/>
          <ac:spMkLst>
            <pc:docMk/>
            <pc:sldMk cId="3277529296" sldId="437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34:40.305" v="540" actId="700"/>
          <ac:spMkLst>
            <pc:docMk/>
            <pc:sldMk cId="3277529296" sldId="437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34:47.459" v="542" actId="478"/>
          <ac:spMkLst>
            <pc:docMk/>
            <pc:sldMk cId="3277529296" sldId="437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44:05.108" v="621" actId="20577"/>
        <pc:sldMkLst>
          <pc:docMk/>
          <pc:sldMk cId="211618318" sldId="438"/>
        </pc:sldMkLst>
        <pc:spChg chg="add mod ord">
          <ac:chgData name="Valerie Cambert" userId="073036226e65ac96" providerId="LiveId" clId="{5C1C2F81-65BD-46C9-B708-E550888364E4}" dt="2023-06-26T13:35:16.743" v="550" actId="20577"/>
          <ac:spMkLst>
            <pc:docMk/>
            <pc:sldMk cId="211618318" sldId="438"/>
            <ac:spMk id="2" creationId="{83283FB7-2035-0BA3-2372-1B73592D113C}"/>
          </ac:spMkLst>
        </pc:spChg>
        <pc:spChg chg="add mod ord">
          <ac:chgData name="Valerie Cambert" userId="073036226e65ac96" providerId="LiveId" clId="{5C1C2F81-65BD-46C9-B708-E550888364E4}" dt="2023-06-26T13:44:05.108" v="621" actId="20577"/>
          <ac:spMkLst>
            <pc:docMk/>
            <pc:sldMk cId="211618318" sldId="438"/>
            <ac:spMk id="3" creationId="{AB407FA7-CCD2-1B67-B329-6233A228A176}"/>
          </ac:spMkLst>
        </pc:spChg>
        <pc:spChg chg="mod ord">
          <ac:chgData name="Valerie Cambert" userId="073036226e65ac96" providerId="LiveId" clId="{5C1C2F81-65BD-46C9-B708-E550888364E4}" dt="2023-06-26T13:35:01.770" v="545" actId="700"/>
          <ac:spMkLst>
            <pc:docMk/>
            <pc:sldMk cId="211618318" sldId="438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35:01.770" v="545" actId="700"/>
          <ac:spMkLst>
            <pc:docMk/>
            <pc:sldMk cId="211618318" sldId="438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35:12.819" v="548" actId="478"/>
          <ac:spMkLst>
            <pc:docMk/>
            <pc:sldMk cId="211618318" sldId="438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44:28.761" v="622"/>
        <pc:sldMkLst>
          <pc:docMk/>
          <pc:sldMk cId="199863878" sldId="439"/>
        </pc:sldMkLst>
        <pc:spChg chg="add mod ord">
          <ac:chgData name="Valerie Cambert" userId="073036226e65ac96" providerId="LiveId" clId="{5C1C2F81-65BD-46C9-B708-E550888364E4}" dt="2023-06-26T13:35:39.936" v="555" actId="20577"/>
          <ac:spMkLst>
            <pc:docMk/>
            <pc:sldMk cId="199863878" sldId="439"/>
            <ac:spMk id="2" creationId="{D82F3C4D-9B7F-37B6-2F51-2B246A6D6CB7}"/>
          </ac:spMkLst>
        </pc:spChg>
        <pc:spChg chg="add mod ord">
          <ac:chgData name="Valerie Cambert" userId="073036226e65ac96" providerId="LiveId" clId="{5C1C2F81-65BD-46C9-B708-E550888364E4}" dt="2023-06-26T13:44:28.761" v="622"/>
          <ac:spMkLst>
            <pc:docMk/>
            <pc:sldMk cId="199863878" sldId="439"/>
            <ac:spMk id="3" creationId="{E892B76B-7206-933A-3FCC-F0CAB66564AA}"/>
          </ac:spMkLst>
        </pc:spChg>
        <pc:spChg chg="mod ord">
          <ac:chgData name="Valerie Cambert" userId="073036226e65ac96" providerId="LiveId" clId="{5C1C2F81-65BD-46C9-B708-E550888364E4}" dt="2023-06-26T13:35:27.015" v="551" actId="700"/>
          <ac:spMkLst>
            <pc:docMk/>
            <pc:sldMk cId="199863878" sldId="439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35:27.015" v="551" actId="700"/>
          <ac:spMkLst>
            <pc:docMk/>
            <pc:sldMk cId="199863878" sldId="439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35:35.399" v="553" actId="478"/>
          <ac:spMkLst>
            <pc:docMk/>
            <pc:sldMk cId="199863878" sldId="439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46:49.297" v="637" actId="20577"/>
        <pc:sldMkLst>
          <pc:docMk/>
          <pc:sldMk cId="2955408236" sldId="440"/>
        </pc:sldMkLst>
        <pc:spChg chg="add mod ord">
          <ac:chgData name="Valerie Cambert" userId="073036226e65ac96" providerId="LiveId" clId="{5C1C2F81-65BD-46C9-B708-E550888364E4}" dt="2023-06-26T13:45:37.899" v="627" actId="20577"/>
          <ac:spMkLst>
            <pc:docMk/>
            <pc:sldMk cId="2955408236" sldId="440"/>
            <ac:spMk id="2" creationId="{15D32D92-A31E-7D91-35E4-4DD07659F071}"/>
          </ac:spMkLst>
        </pc:spChg>
        <pc:spChg chg="add mod ord">
          <ac:chgData name="Valerie Cambert" userId="073036226e65ac96" providerId="LiveId" clId="{5C1C2F81-65BD-46C9-B708-E550888364E4}" dt="2023-06-26T13:46:49.297" v="637" actId="20577"/>
          <ac:spMkLst>
            <pc:docMk/>
            <pc:sldMk cId="2955408236" sldId="440"/>
            <ac:spMk id="3" creationId="{71A9331A-FB48-3835-0B04-544CF4D00438}"/>
          </ac:spMkLst>
        </pc:spChg>
        <pc:spChg chg="mod ord">
          <ac:chgData name="Valerie Cambert" userId="073036226e65ac96" providerId="LiveId" clId="{5C1C2F81-65BD-46C9-B708-E550888364E4}" dt="2023-06-26T13:45:24.231" v="623" actId="700"/>
          <ac:spMkLst>
            <pc:docMk/>
            <pc:sldMk cId="2955408236" sldId="440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45:24.231" v="623" actId="700"/>
          <ac:spMkLst>
            <pc:docMk/>
            <pc:sldMk cId="2955408236" sldId="440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45:33.455" v="625" actId="478"/>
          <ac:spMkLst>
            <pc:docMk/>
            <pc:sldMk cId="2955408236" sldId="440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47:09.885" v="638"/>
        <pc:sldMkLst>
          <pc:docMk/>
          <pc:sldMk cId="1678421164" sldId="442"/>
        </pc:sldMkLst>
        <pc:spChg chg="add mod ord">
          <ac:chgData name="Valerie Cambert" userId="073036226e65ac96" providerId="LiveId" clId="{5C1C2F81-65BD-46C9-B708-E550888364E4}" dt="2023-06-26T13:46:02.037" v="632" actId="20577"/>
          <ac:spMkLst>
            <pc:docMk/>
            <pc:sldMk cId="1678421164" sldId="442"/>
            <ac:spMk id="2" creationId="{5D25BC69-9133-6B4A-DD36-89AE49253EA5}"/>
          </ac:spMkLst>
        </pc:spChg>
        <pc:spChg chg="add mod ord">
          <ac:chgData name="Valerie Cambert" userId="073036226e65ac96" providerId="LiveId" clId="{5C1C2F81-65BD-46C9-B708-E550888364E4}" dt="2023-06-26T13:47:09.885" v="638"/>
          <ac:spMkLst>
            <pc:docMk/>
            <pc:sldMk cId="1678421164" sldId="442"/>
            <ac:spMk id="3" creationId="{B735F8BE-6027-9F76-3CB3-146DEE068F68}"/>
          </ac:spMkLst>
        </pc:spChg>
        <pc:spChg chg="mod ord">
          <ac:chgData name="Valerie Cambert" userId="073036226e65ac96" providerId="LiveId" clId="{5C1C2F81-65BD-46C9-B708-E550888364E4}" dt="2023-06-26T13:45:49.582" v="628" actId="700"/>
          <ac:spMkLst>
            <pc:docMk/>
            <pc:sldMk cId="1678421164" sldId="442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45:49.582" v="628" actId="700"/>
          <ac:spMkLst>
            <pc:docMk/>
            <pc:sldMk cId="1678421164" sldId="442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45:57.741" v="630" actId="478"/>
          <ac:spMkLst>
            <pc:docMk/>
            <pc:sldMk cId="1678421164" sldId="442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57:50.899" v="750" actId="6264"/>
        <pc:sldMkLst>
          <pc:docMk/>
          <pc:sldMk cId="2075909876" sldId="444"/>
        </pc:sldMkLst>
        <pc:spChg chg="add mod ord">
          <ac:chgData name="Valerie Cambert" userId="073036226e65ac96" providerId="LiveId" clId="{5C1C2F81-65BD-46C9-B708-E550888364E4}" dt="2023-06-26T13:57:50.899" v="750" actId="6264"/>
          <ac:spMkLst>
            <pc:docMk/>
            <pc:sldMk cId="2075909876" sldId="444"/>
            <ac:spMk id="2" creationId="{E220A999-8383-9677-8D91-2584EC31DC92}"/>
          </ac:spMkLst>
        </pc:spChg>
        <pc:spChg chg="add mod ord">
          <ac:chgData name="Valerie Cambert" userId="073036226e65ac96" providerId="LiveId" clId="{5C1C2F81-65BD-46C9-B708-E550888364E4}" dt="2023-06-26T13:57:50.899" v="750" actId="6264"/>
          <ac:spMkLst>
            <pc:docMk/>
            <pc:sldMk cId="2075909876" sldId="444"/>
            <ac:spMk id="3" creationId="{3A422893-E42A-2BA2-1ED6-9E173E3BE187}"/>
          </ac:spMkLst>
        </pc:spChg>
        <pc:spChg chg="mod ord">
          <ac:chgData name="Valerie Cambert" userId="073036226e65ac96" providerId="LiveId" clId="{5C1C2F81-65BD-46C9-B708-E550888364E4}" dt="2023-06-26T13:57:50.899" v="750" actId="6264"/>
          <ac:spMkLst>
            <pc:docMk/>
            <pc:sldMk cId="2075909876" sldId="444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7:50.899" v="750" actId="6264"/>
          <ac:spMkLst>
            <pc:docMk/>
            <pc:sldMk cId="2075909876" sldId="444"/>
            <ac:spMk id="5" creationId="{20BDBE23-6B80-5C0A-6F36-E0D4F94AB015}"/>
          </ac:spMkLst>
        </pc:spChg>
        <pc:spChg chg="add del mod">
          <ac:chgData name="Valerie Cambert" userId="073036226e65ac96" providerId="LiveId" clId="{5C1C2F81-65BD-46C9-B708-E550888364E4}" dt="2023-06-26T13:57:50.899" v="750" actId="6264"/>
          <ac:spMkLst>
            <pc:docMk/>
            <pc:sldMk cId="2075909876" sldId="444"/>
            <ac:spMk id="6" creationId="{444BA092-23EB-0688-103A-FD451D48F031}"/>
          </ac:spMkLst>
        </pc:spChg>
        <pc:spChg chg="del mod">
          <ac:chgData name="Valerie Cambert" userId="073036226e65ac96" providerId="LiveId" clId="{5C1C2F81-65BD-46C9-B708-E550888364E4}" dt="2023-06-26T13:48:08.562" v="641" actId="478"/>
          <ac:spMkLst>
            <pc:docMk/>
            <pc:sldMk cId="2075909876" sldId="444"/>
            <ac:spMk id="7" creationId="{1CC954FC-A684-C1FC-FF34-8E99BF3847F0}"/>
          </ac:spMkLst>
        </pc:spChg>
        <pc:spChg chg="add del mod">
          <ac:chgData name="Valerie Cambert" userId="073036226e65ac96" providerId="LiveId" clId="{5C1C2F81-65BD-46C9-B708-E550888364E4}" dt="2023-06-26T13:57:50.899" v="750" actId="6264"/>
          <ac:spMkLst>
            <pc:docMk/>
            <pc:sldMk cId="2075909876" sldId="444"/>
            <ac:spMk id="8" creationId="{83FD692F-FE87-783D-0261-32EE95D5EDCC}"/>
          </ac:spMkLst>
        </pc:spChg>
        <pc:spChg chg="add del mod">
          <ac:chgData name="Valerie Cambert" userId="073036226e65ac96" providerId="LiveId" clId="{5C1C2F81-65BD-46C9-B708-E550888364E4}" dt="2023-06-26T13:57:50.899" v="750" actId="6264"/>
          <ac:spMkLst>
            <pc:docMk/>
            <pc:sldMk cId="2075909876" sldId="444"/>
            <ac:spMk id="9" creationId="{E2AFEFDA-3925-E91F-1135-024469FF7214}"/>
          </ac:spMkLst>
        </pc:spChg>
        <pc:spChg chg="add del mod">
          <ac:chgData name="Valerie Cambert" userId="073036226e65ac96" providerId="LiveId" clId="{5C1C2F81-65BD-46C9-B708-E550888364E4}" dt="2023-06-26T13:57:50.899" v="750" actId="6264"/>
          <ac:spMkLst>
            <pc:docMk/>
            <pc:sldMk cId="2075909876" sldId="444"/>
            <ac:spMk id="10" creationId="{B48B7302-2915-54BF-63A5-7CB7748E9C6D}"/>
          </ac:spMkLst>
        </pc:spChg>
      </pc:sldChg>
      <pc:sldChg chg="addSp delSp modSp mod chgLayout">
        <pc:chgData name="Valerie Cambert" userId="073036226e65ac96" providerId="LiveId" clId="{5C1C2F81-65BD-46C9-B708-E550888364E4}" dt="2023-06-26T13:48:36.789" v="649" actId="20577"/>
        <pc:sldMkLst>
          <pc:docMk/>
          <pc:sldMk cId="3858724939" sldId="445"/>
        </pc:sldMkLst>
        <pc:spChg chg="add mod ord">
          <ac:chgData name="Valerie Cambert" userId="073036226e65ac96" providerId="LiveId" clId="{5C1C2F81-65BD-46C9-B708-E550888364E4}" dt="2023-06-26T13:48:36.789" v="649" actId="20577"/>
          <ac:spMkLst>
            <pc:docMk/>
            <pc:sldMk cId="3858724939" sldId="445"/>
            <ac:spMk id="2" creationId="{68223EB0-62A1-2CBC-A44F-950125C7AB91}"/>
          </ac:spMkLst>
        </pc:spChg>
        <pc:spChg chg="add mod ord">
          <ac:chgData name="Valerie Cambert" userId="073036226e65ac96" providerId="LiveId" clId="{5C1C2F81-65BD-46C9-B708-E550888364E4}" dt="2023-06-26T13:48:23.487" v="644" actId="700"/>
          <ac:spMkLst>
            <pc:docMk/>
            <pc:sldMk cId="3858724939" sldId="445"/>
            <ac:spMk id="3" creationId="{0529C14C-5C14-322C-103B-956DE96A0E88}"/>
          </ac:spMkLst>
        </pc:spChg>
        <pc:spChg chg="mod ord">
          <ac:chgData name="Valerie Cambert" userId="073036226e65ac96" providerId="LiveId" clId="{5C1C2F81-65BD-46C9-B708-E550888364E4}" dt="2023-06-26T13:48:23.487" v="644" actId="700"/>
          <ac:spMkLst>
            <pc:docMk/>
            <pc:sldMk cId="3858724939" sldId="445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48:23.487" v="644" actId="700"/>
          <ac:spMkLst>
            <pc:docMk/>
            <pc:sldMk cId="3858724939" sldId="445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48:32.042" v="646" actId="478"/>
          <ac:spMkLst>
            <pc:docMk/>
            <pc:sldMk cId="3858724939" sldId="445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49:44.290" v="661" actId="6264"/>
        <pc:sldMkLst>
          <pc:docMk/>
          <pc:sldMk cId="2244407840" sldId="446"/>
        </pc:sldMkLst>
        <pc:spChg chg="add mod ord">
          <ac:chgData name="Valerie Cambert" userId="073036226e65ac96" providerId="LiveId" clId="{5C1C2F81-65BD-46C9-B708-E550888364E4}" dt="2023-06-26T13:49:44.290" v="661" actId="6264"/>
          <ac:spMkLst>
            <pc:docMk/>
            <pc:sldMk cId="2244407840" sldId="446"/>
            <ac:spMk id="2" creationId="{9E78E4F3-969D-1C22-61CF-07D70BB7EDF2}"/>
          </ac:spMkLst>
        </pc:spChg>
        <pc:spChg chg="add del mod ord">
          <ac:chgData name="Valerie Cambert" userId="073036226e65ac96" providerId="LiveId" clId="{5C1C2F81-65BD-46C9-B708-E550888364E4}" dt="2023-06-26T13:49:44.290" v="661" actId="6264"/>
          <ac:spMkLst>
            <pc:docMk/>
            <pc:sldMk cId="2244407840" sldId="446"/>
            <ac:spMk id="3" creationId="{5C633088-7E74-AF1A-5E9C-A1E658240883}"/>
          </ac:spMkLst>
        </pc:spChg>
        <pc:spChg chg="mod ord">
          <ac:chgData name="Valerie Cambert" userId="073036226e65ac96" providerId="LiveId" clId="{5C1C2F81-65BD-46C9-B708-E550888364E4}" dt="2023-06-26T13:49:44.290" v="661" actId="6264"/>
          <ac:spMkLst>
            <pc:docMk/>
            <pc:sldMk cId="2244407840" sldId="446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49:44.290" v="661" actId="6264"/>
          <ac:spMkLst>
            <pc:docMk/>
            <pc:sldMk cId="2244407840" sldId="446"/>
            <ac:spMk id="5" creationId="{20BDBE23-6B80-5C0A-6F36-E0D4F94AB015}"/>
          </ac:spMkLst>
        </pc:spChg>
        <pc:spChg chg="add del mod">
          <ac:chgData name="Valerie Cambert" userId="073036226e65ac96" providerId="LiveId" clId="{5C1C2F81-65BD-46C9-B708-E550888364E4}" dt="2023-06-26T13:49:44.290" v="661" actId="6264"/>
          <ac:spMkLst>
            <pc:docMk/>
            <pc:sldMk cId="2244407840" sldId="446"/>
            <ac:spMk id="6" creationId="{E562B5A0-E24D-9F32-A27F-02FD2F0FE2FE}"/>
          </ac:spMkLst>
        </pc:spChg>
        <pc:spChg chg="del mod">
          <ac:chgData name="Valerie Cambert" userId="073036226e65ac96" providerId="LiveId" clId="{5C1C2F81-65BD-46C9-B708-E550888364E4}" dt="2023-06-26T13:48:53.195" v="653" actId="478"/>
          <ac:spMkLst>
            <pc:docMk/>
            <pc:sldMk cId="2244407840" sldId="446"/>
            <ac:spMk id="7" creationId="{1CC954FC-A684-C1FC-FF34-8E99BF3847F0}"/>
          </ac:spMkLst>
        </pc:spChg>
        <pc:spChg chg="add del mod">
          <ac:chgData name="Valerie Cambert" userId="073036226e65ac96" providerId="LiveId" clId="{5C1C2F81-65BD-46C9-B708-E550888364E4}" dt="2023-06-26T13:49:44.290" v="661" actId="6264"/>
          <ac:spMkLst>
            <pc:docMk/>
            <pc:sldMk cId="2244407840" sldId="446"/>
            <ac:spMk id="8" creationId="{B3520988-6F7E-08F1-B70A-11DDA9A5A4D3}"/>
          </ac:spMkLst>
        </pc:spChg>
        <pc:spChg chg="add del mod">
          <ac:chgData name="Valerie Cambert" userId="073036226e65ac96" providerId="LiveId" clId="{5C1C2F81-65BD-46C9-B708-E550888364E4}" dt="2023-06-26T13:49:44.290" v="661" actId="6264"/>
          <ac:spMkLst>
            <pc:docMk/>
            <pc:sldMk cId="2244407840" sldId="446"/>
            <ac:spMk id="9" creationId="{48B2B0CE-5028-140C-0326-8B7957A6D212}"/>
          </ac:spMkLst>
        </pc:spChg>
        <pc:spChg chg="add mod ord">
          <ac:chgData name="Valerie Cambert" userId="073036226e65ac96" providerId="LiveId" clId="{5C1C2F81-65BD-46C9-B708-E550888364E4}" dt="2023-06-26T13:49:44.290" v="661" actId="6264"/>
          <ac:spMkLst>
            <pc:docMk/>
            <pc:sldMk cId="2244407840" sldId="446"/>
            <ac:spMk id="10" creationId="{38263CC5-2BD5-3B5B-B929-2A2AA5ACA46F}"/>
          </ac:spMkLst>
        </pc:spChg>
      </pc:sldChg>
      <pc:sldChg chg="addSp modSp mod chgLayout">
        <pc:chgData name="Valerie Cambert" userId="073036226e65ac96" providerId="LiveId" clId="{5C1C2F81-65BD-46C9-B708-E550888364E4}" dt="2023-06-26T13:50:24.886" v="665" actId="20577"/>
        <pc:sldMkLst>
          <pc:docMk/>
          <pc:sldMk cId="2649567947" sldId="447"/>
        </pc:sldMkLst>
        <pc:spChg chg="add mod ord">
          <ac:chgData name="Valerie Cambert" userId="073036226e65ac96" providerId="LiveId" clId="{5C1C2F81-65BD-46C9-B708-E550888364E4}" dt="2023-06-26T13:50:24.886" v="665" actId="20577"/>
          <ac:spMkLst>
            <pc:docMk/>
            <pc:sldMk cId="2649567947" sldId="447"/>
            <ac:spMk id="2" creationId="{B2B8068E-5B96-3D5B-8DA3-CBC14FF07984}"/>
          </ac:spMkLst>
        </pc:spChg>
        <pc:spChg chg="add mod ord">
          <ac:chgData name="Valerie Cambert" userId="073036226e65ac96" providerId="LiveId" clId="{5C1C2F81-65BD-46C9-B708-E550888364E4}" dt="2023-06-26T13:50:09.535" v="662" actId="700"/>
          <ac:spMkLst>
            <pc:docMk/>
            <pc:sldMk cId="2649567947" sldId="447"/>
            <ac:spMk id="3" creationId="{93DD9C4F-EF98-8A37-B37D-D952256221A5}"/>
          </ac:spMkLst>
        </pc:spChg>
        <pc:spChg chg="mod ord">
          <ac:chgData name="Valerie Cambert" userId="073036226e65ac96" providerId="LiveId" clId="{5C1C2F81-65BD-46C9-B708-E550888364E4}" dt="2023-06-26T13:50:09.535" v="662" actId="700"/>
          <ac:spMkLst>
            <pc:docMk/>
            <pc:sldMk cId="2649567947" sldId="447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0:09.535" v="662" actId="700"/>
          <ac:spMkLst>
            <pc:docMk/>
            <pc:sldMk cId="2649567947" sldId="447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3:50:14.079" v="663" actId="21"/>
          <ac:spMkLst>
            <pc:docMk/>
            <pc:sldMk cId="2649567947" sldId="447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50:42.900" v="670" actId="20577"/>
        <pc:sldMkLst>
          <pc:docMk/>
          <pc:sldMk cId="931197606" sldId="448"/>
        </pc:sldMkLst>
        <pc:spChg chg="add mod ord">
          <ac:chgData name="Valerie Cambert" userId="073036226e65ac96" providerId="LiveId" clId="{5C1C2F81-65BD-46C9-B708-E550888364E4}" dt="2023-06-26T13:50:42.900" v="670" actId="20577"/>
          <ac:spMkLst>
            <pc:docMk/>
            <pc:sldMk cId="931197606" sldId="448"/>
            <ac:spMk id="2" creationId="{51748846-7712-9E88-674B-03D1525AD561}"/>
          </ac:spMkLst>
        </pc:spChg>
        <pc:spChg chg="add mod ord">
          <ac:chgData name="Valerie Cambert" userId="073036226e65ac96" providerId="LiveId" clId="{5C1C2F81-65BD-46C9-B708-E550888364E4}" dt="2023-06-26T13:50:31.058" v="666" actId="700"/>
          <ac:spMkLst>
            <pc:docMk/>
            <pc:sldMk cId="931197606" sldId="448"/>
            <ac:spMk id="3" creationId="{5C165B1C-1CAE-A0AC-44E2-0DAFD298D1BC}"/>
          </ac:spMkLst>
        </pc:spChg>
        <pc:spChg chg="mod ord">
          <ac:chgData name="Valerie Cambert" userId="073036226e65ac96" providerId="LiveId" clId="{5C1C2F81-65BD-46C9-B708-E550888364E4}" dt="2023-06-26T13:50:31.058" v="666" actId="700"/>
          <ac:spMkLst>
            <pc:docMk/>
            <pc:sldMk cId="931197606" sldId="448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0:31.058" v="666" actId="700"/>
          <ac:spMkLst>
            <pc:docMk/>
            <pc:sldMk cId="931197606" sldId="448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50:38.480" v="668" actId="478"/>
          <ac:spMkLst>
            <pc:docMk/>
            <pc:sldMk cId="931197606" sldId="448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51:04.486" v="675" actId="20577"/>
        <pc:sldMkLst>
          <pc:docMk/>
          <pc:sldMk cId="250685469" sldId="449"/>
        </pc:sldMkLst>
        <pc:spChg chg="add mod ord">
          <ac:chgData name="Valerie Cambert" userId="073036226e65ac96" providerId="LiveId" clId="{5C1C2F81-65BD-46C9-B708-E550888364E4}" dt="2023-06-26T13:51:04.486" v="675" actId="20577"/>
          <ac:spMkLst>
            <pc:docMk/>
            <pc:sldMk cId="250685469" sldId="449"/>
            <ac:spMk id="2" creationId="{457EF596-FEFD-B7B9-CF28-CE47C6733C65}"/>
          </ac:spMkLst>
        </pc:spChg>
        <pc:spChg chg="add mod ord">
          <ac:chgData name="Valerie Cambert" userId="073036226e65ac96" providerId="LiveId" clId="{5C1C2F81-65BD-46C9-B708-E550888364E4}" dt="2023-06-26T13:50:53.082" v="671" actId="700"/>
          <ac:spMkLst>
            <pc:docMk/>
            <pc:sldMk cId="250685469" sldId="449"/>
            <ac:spMk id="3" creationId="{66E8582B-D922-1C10-223F-CC0FAA3BB986}"/>
          </ac:spMkLst>
        </pc:spChg>
        <pc:spChg chg="mod ord">
          <ac:chgData name="Valerie Cambert" userId="073036226e65ac96" providerId="LiveId" clId="{5C1C2F81-65BD-46C9-B708-E550888364E4}" dt="2023-06-26T13:50:53.082" v="671" actId="700"/>
          <ac:spMkLst>
            <pc:docMk/>
            <pc:sldMk cId="250685469" sldId="449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0:53.082" v="671" actId="700"/>
          <ac:spMkLst>
            <pc:docMk/>
            <pc:sldMk cId="250685469" sldId="449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51:00.307" v="673" actId="478"/>
          <ac:spMkLst>
            <pc:docMk/>
            <pc:sldMk cId="250685469" sldId="449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51:28.733" v="680" actId="20577"/>
        <pc:sldMkLst>
          <pc:docMk/>
          <pc:sldMk cId="2130667404" sldId="450"/>
        </pc:sldMkLst>
        <pc:spChg chg="add mod ord">
          <ac:chgData name="Valerie Cambert" userId="073036226e65ac96" providerId="LiveId" clId="{5C1C2F81-65BD-46C9-B708-E550888364E4}" dt="2023-06-26T13:51:28.733" v="680" actId="20577"/>
          <ac:spMkLst>
            <pc:docMk/>
            <pc:sldMk cId="2130667404" sldId="450"/>
            <ac:spMk id="2" creationId="{9BA64D27-4606-9C41-0708-B3AB847B17A4}"/>
          </ac:spMkLst>
        </pc:spChg>
        <pc:spChg chg="add mod ord">
          <ac:chgData name="Valerie Cambert" userId="073036226e65ac96" providerId="LiveId" clId="{5C1C2F81-65BD-46C9-B708-E550888364E4}" dt="2023-06-26T13:51:16.577" v="676" actId="700"/>
          <ac:spMkLst>
            <pc:docMk/>
            <pc:sldMk cId="2130667404" sldId="450"/>
            <ac:spMk id="3" creationId="{AFDA51FD-EEC5-2DA8-9ECD-8A8EE11EA06F}"/>
          </ac:spMkLst>
        </pc:spChg>
        <pc:spChg chg="mod ord">
          <ac:chgData name="Valerie Cambert" userId="073036226e65ac96" providerId="LiveId" clId="{5C1C2F81-65BD-46C9-B708-E550888364E4}" dt="2023-06-26T13:51:16.577" v="676" actId="700"/>
          <ac:spMkLst>
            <pc:docMk/>
            <pc:sldMk cId="2130667404" sldId="450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1:16.577" v="676" actId="700"/>
          <ac:spMkLst>
            <pc:docMk/>
            <pc:sldMk cId="2130667404" sldId="450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51:24.238" v="678" actId="478"/>
          <ac:spMkLst>
            <pc:docMk/>
            <pc:sldMk cId="2130667404" sldId="450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51:59.943" v="686" actId="14100"/>
        <pc:sldMkLst>
          <pc:docMk/>
          <pc:sldMk cId="3384411229" sldId="451"/>
        </pc:sldMkLst>
        <pc:spChg chg="add mod ord">
          <ac:chgData name="Valerie Cambert" userId="073036226e65ac96" providerId="LiveId" clId="{5C1C2F81-65BD-46C9-B708-E550888364E4}" dt="2023-06-26T13:51:59.943" v="686" actId="14100"/>
          <ac:spMkLst>
            <pc:docMk/>
            <pc:sldMk cId="3384411229" sldId="451"/>
            <ac:spMk id="2" creationId="{8F58BCD1-7506-3179-68AC-1BDA12E5DB70}"/>
          </ac:spMkLst>
        </pc:spChg>
        <pc:spChg chg="add mod ord">
          <ac:chgData name="Valerie Cambert" userId="073036226e65ac96" providerId="LiveId" clId="{5C1C2F81-65BD-46C9-B708-E550888364E4}" dt="2023-06-26T13:51:37.834" v="681" actId="700"/>
          <ac:spMkLst>
            <pc:docMk/>
            <pc:sldMk cId="3384411229" sldId="451"/>
            <ac:spMk id="3" creationId="{DB7C0D5B-D295-E678-F400-41E6B3C851A7}"/>
          </ac:spMkLst>
        </pc:spChg>
        <pc:spChg chg="mod ord">
          <ac:chgData name="Valerie Cambert" userId="073036226e65ac96" providerId="LiveId" clId="{5C1C2F81-65BD-46C9-B708-E550888364E4}" dt="2023-06-26T13:51:37.834" v="681" actId="700"/>
          <ac:spMkLst>
            <pc:docMk/>
            <pc:sldMk cId="3384411229" sldId="451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1:37.834" v="681" actId="700"/>
          <ac:spMkLst>
            <pc:docMk/>
            <pc:sldMk cId="3384411229" sldId="451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51:49.626" v="683" actId="478"/>
          <ac:spMkLst>
            <pc:docMk/>
            <pc:sldMk cId="3384411229" sldId="451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52:21.215" v="691" actId="20577"/>
        <pc:sldMkLst>
          <pc:docMk/>
          <pc:sldMk cId="1889278842" sldId="452"/>
        </pc:sldMkLst>
        <pc:spChg chg="add mod ord">
          <ac:chgData name="Valerie Cambert" userId="073036226e65ac96" providerId="LiveId" clId="{5C1C2F81-65BD-46C9-B708-E550888364E4}" dt="2023-06-26T13:52:21.215" v="691" actId="20577"/>
          <ac:spMkLst>
            <pc:docMk/>
            <pc:sldMk cId="1889278842" sldId="452"/>
            <ac:spMk id="2" creationId="{5DA49D6C-2113-FAE6-F50B-4130D133FB13}"/>
          </ac:spMkLst>
        </pc:spChg>
        <pc:spChg chg="add mod ord">
          <ac:chgData name="Valerie Cambert" userId="073036226e65ac96" providerId="LiveId" clId="{5C1C2F81-65BD-46C9-B708-E550888364E4}" dt="2023-06-26T13:52:09.717" v="687" actId="700"/>
          <ac:spMkLst>
            <pc:docMk/>
            <pc:sldMk cId="1889278842" sldId="452"/>
            <ac:spMk id="3" creationId="{37D7231A-A969-AFA2-5FB8-98355A208339}"/>
          </ac:spMkLst>
        </pc:spChg>
        <pc:spChg chg="mod ord">
          <ac:chgData name="Valerie Cambert" userId="073036226e65ac96" providerId="LiveId" clId="{5C1C2F81-65BD-46C9-B708-E550888364E4}" dt="2023-06-26T13:52:09.717" v="687" actId="700"/>
          <ac:spMkLst>
            <pc:docMk/>
            <pc:sldMk cId="1889278842" sldId="452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2:09.717" v="687" actId="700"/>
          <ac:spMkLst>
            <pc:docMk/>
            <pc:sldMk cId="1889278842" sldId="452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52:17.270" v="689" actId="478"/>
          <ac:spMkLst>
            <pc:docMk/>
            <pc:sldMk cId="1889278842" sldId="452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52:40.797" v="696" actId="20577"/>
        <pc:sldMkLst>
          <pc:docMk/>
          <pc:sldMk cId="649503311" sldId="453"/>
        </pc:sldMkLst>
        <pc:spChg chg="add mod ord">
          <ac:chgData name="Valerie Cambert" userId="073036226e65ac96" providerId="LiveId" clId="{5C1C2F81-65BD-46C9-B708-E550888364E4}" dt="2023-06-26T13:52:40.797" v="696" actId="20577"/>
          <ac:spMkLst>
            <pc:docMk/>
            <pc:sldMk cId="649503311" sldId="453"/>
            <ac:spMk id="2" creationId="{7E8F92EA-5D70-41AC-12C7-68DE0B8ACFE1}"/>
          </ac:spMkLst>
        </pc:spChg>
        <pc:spChg chg="add mod ord">
          <ac:chgData name="Valerie Cambert" userId="073036226e65ac96" providerId="LiveId" clId="{5C1C2F81-65BD-46C9-B708-E550888364E4}" dt="2023-06-26T13:52:28.922" v="692" actId="700"/>
          <ac:spMkLst>
            <pc:docMk/>
            <pc:sldMk cId="649503311" sldId="453"/>
            <ac:spMk id="3" creationId="{B3472C68-DBF0-3D6C-B396-26660A6D85BB}"/>
          </ac:spMkLst>
        </pc:spChg>
        <pc:spChg chg="mod ord">
          <ac:chgData name="Valerie Cambert" userId="073036226e65ac96" providerId="LiveId" clId="{5C1C2F81-65BD-46C9-B708-E550888364E4}" dt="2023-06-26T13:52:28.922" v="692" actId="700"/>
          <ac:spMkLst>
            <pc:docMk/>
            <pc:sldMk cId="649503311" sldId="453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2:28.922" v="692" actId="700"/>
          <ac:spMkLst>
            <pc:docMk/>
            <pc:sldMk cId="649503311" sldId="453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52:36.494" v="694" actId="478"/>
          <ac:spMkLst>
            <pc:docMk/>
            <pc:sldMk cId="649503311" sldId="453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53:00.878" v="701" actId="20577"/>
        <pc:sldMkLst>
          <pc:docMk/>
          <pc:sldMk cId="2079934736" sldId="454"/>
        </pc:sldMkLst>
        <pc:spChg chg="add mod ord">
          <ac:chgData name="Valerie Cambert" userId="073036226e65ac96" providerId="LiveId" clId="{5C1C2F81-65BD-46C9-B708-E550888364E4}" dt="2023-06-26T13:53:00.878" v="701" actId="20577"/>
          <ac:spMkLst>
            <pc:docMk/>
            <pc:sldMk cId="2079934736" sldId="454"/>
            <ac:spMk id="2" creationId="{A53DED9F-2557-7F19-DCBF-BEA1D6FA81EE}"/>
          </ac:spMkLst>
        </pc:spChg>
        <pc:spChg chg="add mod ord">
          <ac:chgData name="Valerie Cambert" userId="073036226e65ac96" providerId="LiveId" clId="{5C1C2F81-65BD-46C9-B708-E550888364E4}" dt="2023-06-26T13:52:49.321" v="697" actId="700"/>
          <ac:spMkLst>
            <pc:docMk/>
            <pc:sldMk cId="2079934736" sldId="454"/>
            <ac:spMk id="3" creationId="{DDB3018D-CEC9-AF70-C6B6-FCE1C8758FE4}"/>
          </ac:spMkLst>
        </pc:spChg>
        <pc:spChg chg="mod ord">
          <ac:chgData name="Valerie Cambert" userId="073036226e65ac96" providerId="LiveId" clId="{5C1C2F81-65BD-46C9-B708-E550888364E4}" dt="2023-06-26T13:52:49.321" v="697" actId="700"/>
          <ac:spMkLst>
            <pc:docMk/>
            <pc:sldMk cId="2079934736" sldId="454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2:49.321" v="697" actId="700"/>
          <ac:spMkLst>
            <pc:docMk/>
            <pc:sldMk cId="2079934736" sldId="454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52:56.329" v="699" actId="478"/>
          <ac:spMkLst>
            <pc:docMk/>
            <pc:sldMk cId="2079934736" sldId="454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53:45.080" v="707" actId="700"/>
        <pc:sldMkLst>
          <pc:docMk/>
          <pc:sldMk cId="2748808211" sldId="456"/>
        </pc:sldMkLst>
        <pc:spChg chg="add mod ord">
          <ac:chgData name="Valerie Cambert" userId="073036226e65ac96" providerId="LiveId" clId="{5C1C2F81-65BD-46C9-B708-E550888364E4}" dt="2023-06-26T13:53:45.080" v="707" actId="700"/>
          <ac:spMkLst>
            <pc:docMk/>
            <pc:sldMk cId="2748808211" sldId="456"/>
            <ac:spMk id="2" creationId="{614F88C6-EABA-BAC9-BE02-7779EF08349B}"/>
          </ac:spMkLst>
        </pc:spChg>
        <pc:spChg chg="add del mod ord">
          <ac:chgData name="Valerie Cambert" userId="073036226e65ac96" providerId="LiveId" clId="{5C1C2F81-65BD-46C9-B708-E550888364E4}" dt="2023-06-26T13:53:45.080" v="707" actId="700"/>
          <ac:spMkLst>
            <pc:docMk/>
            <pc:sldMk cId="2748808211" sldId="456"/>
            <ac:spMk id="3" creationId="{EF9F0F13-94F7-C8A2-F03C-90829F508458}"/>
          </ac:spMkLst>
        </pc:spChg>
        <pc:spChg chg="mod ord">
          <ac:chgData name="Valerie Cambert" userId="073036226e65ac96" providerId="LiveId" clId="{5C1C2F81-65BD-46C9-B708-E550888364E4}" dt="2023-06-26T13:53:45.080" v="707" actId="700"/>
          <ac:spMkLst>
            <pc:docMk/>
            <pc:sldMk cId="2748808211" sldId="456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3:45.080" v="707" actId="700"/>
          <ac:spMkLst>
            <pc:docMk/>
            <pc:sldMk cId="2748808211" sldId="456"/>
            <ac:spMk id="5" creationId="{20BDBE23-6B80-5C0A-6F36-E0D4F94AB015}"/>
          </ac:spMkLst>
        </pc:spChg>
        <pc:spChg chg="add mod ord">
          <ac:chgData name="Valerie Cambert" userId="073036226e65ac96" providerId="LiveId" clId="{5C1C2F81-65BD-46C9-B708-E550888364E4}" dt="2023-06-26T13:53:45.080" v="707" actId="700"/>
          <ac:spMkLst>
            <pc:docMk/>
            <pc:sldMk cId="2748808211" sldId="456"/>
            <ac:spMk id="6" creationId="{0FD3067C-0413-3547-24EC-56355B790463}"/>
          </ac:spMkLst>
        </pc:spChg>
        <pc:spChg chg="del mod">
          <ac:chgData name="Valerie Cambert" userId="073036226e65ac96" providerId="LiveId" clId="{5C1C2F81-65BD-46C9-B708-E550888364E4}" dt="2023-06-26T13:53:34.550" v="704" actId="478"/>
          <ac:spMkLst>
            <pc:docMk/>
            <pc:sldMk cId="2748808211" sldId="456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54:10.373" v="712" actId="20577"/>
        <pc:sldMkLst>
          <pc:docMk/>
          <pc:sldMk cId="1861093320" sldId="457"/>
        </pc:sldMkLst>
        <pc:spChg chg="add mod ord">
          <ac:chgData name="Valerie Cambert" userId="073036226e65ac96" providerId="LiveId" clId="{5C1C2F81-65BD-46C9-B708-E550888364E4}" dt="2023-06-26T13:54:10.373" v="712" actId="20577"/>
          <ac:spMkLst>
            <pc:docMk/>
            <pc:sldMk cId="1861093320" sldId="457"/>
            <ac:spMk id="2" creationId="{7B610D6C-ABE4-37DA-DA40-EBB5DFC39E16}"/>
          </ac:spMkLst>
        </pc:spChg>
        <pc:spChg chg="add mod ord">
          <ac:chgData name="Valerie Cambert" userId="073036226e65ac96" providerId="LiveId" clId="{5C1C2F81-65BD-46C9-B708-E550888364E4}" dt="2023-06-26T13:53:57.365" v="708" actId="700"/>
          <ac:spMkLst>
            <pc:docMk/>
            <pc:sldMk cId="1861093320" sldId="457"/>
            <ac:spMk id="3" creationId="{B4B7265A-D627-2C08-5386-7677F457FACB}"/>
          </ac:spMkLst>
        </pc:spChg>
        <pc:spChg chg="mod ord">
          <ac:chgData name="Valerie Cambert" userId="073036226e65ac96" providerId="LiveId" clId="{5C1C2F81-65BD-46C9-B708-E550888364E4}" dt="2023-06-26T13:53:57.365" v="708" actId="700"/>
          <ac:spMkLst>
            <pc:docMk/>
            <pc:sldMk cId="1861093320" sldId="457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3:57.365" v="708" actId="700"/>
          <ac:spMkLst>
            <pc:docMk/>
            <pc:sldMk cId="1861093320" sldId="457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54:06.363" v="710" actId="478"/>
          <ac:spMkLst>
            <pc:docMk/>
            <pc:sldMk cId="1861093320" sldId="457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54:50.979" v="717" actId="20577"/>
        <pc:sldMkLst>
          <pc:docMk/>
          <pc:sldMk cId="3017061268" sldId="459"/>
        </pc:sldMkLst>
        <pc:spChg chg="add mod ord">
          <ac:chgData name="Valerie Cambert" userId="073036226e65ac96" providerId="LiveId" clId="{5C1C2F81-65BD-46C9-B708-E550888364E4}" dt="2023-06-26T13:54:50.979" v="717" actId="20577"/>
          <ac:spMkLst>
            <pc:docMk/>
            <pc:sldMk cId="3017061268" sldId="459"/>
            <ac:spMk id="2" creationId="{D0083E0E-F15E-5EA2-B2E1-A1251AF89B14}"/>
          </ac:spMkLst>
        </pc:spChg>
        <pc:spChg chg="del mod">
          <ac:chgData name="Valerie Cambert" userId="073036226e65ac96" providerId="LiveId" clId="{5C1C2F81-65BD-46C9-B708-E550888364E4}" dt="2023-06-26T13:54:46.406" v="715" actId="478"/>
          <ac:spMkLst>
            <pc:docMk/>
            <pc:sldMk cId="3017061268" sldId="459"/>
            <ac:spMk id="3" creationId="{099956CC-04D9-048F-F418-F5B4DE4CB086}"/>
          </ac:spMkLst>
        </pc:spChg>
        <pc:spChg chg="mod ord">
          <ac:chgData name="Valerie Cambert" userId="073036226e65ac96" providerId="LiveId" clId="{5C1C2F81-65BD-46C9-B708-E550888364E4}" dt="2023-06-26T13:54:36.912" v="713" actId="700"/>
          <ac:spMkLst>
            <pc:docMk/>
            <pc:sldMk cId="3017061268" sldId="459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4:36.912" v="713" actId="700"/>
          <ac:spMkLst>
            <pc:docMk/>
            <pc:sldMk cId="3017061268" sldId="459"/>
            <ac:spMk id="5" creationId="{20BDBE23-6B80-5C0A-6F36-E0D4F94AB015}"/>
          </ac:spMkLst>
        </pc:spChg>
        <pc:spChg chg="add mod ord">
          <ac:chgData name="Valerie Cambert" userId="073036226e65ac96" providerId="LiveId" clId="{5C1C2F81-65BD-46C9-B708-E550888364E4}" dt="2023-06-26T13:54:36.912" v="713" actId="700"/>
          <ac:spMkLst>
            <pc:docMk/>
            <pc:sldMk cId="3017061268" sldId="459"/>
            <ac:spMk id="6" creationId="{96D6EB42-B213-0963-3016-0B56C66894DC}"/>
          </ac:spMkLst>
        </pc:spChg>
      </pc:sldChg>
      <pc:sldChg chg="addSp delSp modSp mod chgLayout">
        <pc:chgData name="Valerie Cambert" userId="073036226e65ac96" providerId="LiveId" clId="{5C1C2F81-65BD-46C9-B708-E550888364E4}" dt="2023-06-27T07:51:08.067" v="998" actId="27636"/>
        <pc:sldMkLst>
          <pc:docMk/>
          <pc:sldMk cId="1000875407" sldId="460"/>
        </pc:sldMkLst>
        <pc:spChg chg="add mod ord">
          <ac:chgData name="Valerie Cambert" userId="073036226e65ac96" providerId="LiveId" clId="{5C1C2F81-65BD-46C9-B708-E550888364E4}" dt="2023-06-26T13:56:32.384" v="742" actId="20577"/>
          <ac:spMkLst>
            <pc:docMk/>
            <pc:sldMk cId="1000875407" sldId="460"/>
            <ac:spMk id="2" creationId="{35263C6E-21FD-5C2F-E27A-6E9907ED4681}"/>
          </ac:spMkLst>
        </pc:spChg>
        <pc:spChg chg="add mod ord">
          <ac:chgData name="Valerie Cambert" userId="073036226e65ac96" providerId="LiveId" clId="{5C1C2F81-65BD-46C9-B708-E550888364E4}" dt="2023-06-27T07:51:08.067" v="998" actId="27636"/>
          <ac:spMkLst>
            <pc:docMk/>
            <pc:sldMk cId="1000875407" sldId="460"/>
            <ac:spMk id="3" creationId="{F7252876-66F2-529D-DFF8-DBE9DA8C1502}"/>
          </ac:spMkLst>
        </pc:spChg>
        <pc:spChg chg="mod ord">
          <ac:chgData name="Valerie Cambert" userId="073036226e65ac96" providerId="LiveId" clId="{5C1C2F81-65BD-46C9-B708-E550888364E4}" dt="2023-06-26T13:56:20.072" v="738" actId="700"/>
          <ac:spMkLst>
            <pc:docMk/>
            <pc:sldMk cId="1000875407" sldId="460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6:20.072" v="738" actId="700"/>
          <ac:spMkLst>
            <pc:docMk/>
            <pc:sldMk cId="1000875407" sldId="460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56:27.763" v="740" actId="478"/>
          <ac:spMkLst>
            <pc:docMk/>
            <pc:sldMk cId="1000875407" sldId="460"/>
            <ac:spMk id="7" creationId="{1CC954FC-A684-C1FC-FF34-8E99BF3847F0}"/>
          </ac:spMkLst>
        </pc:spChg>
      </pc:sldChg>
      <pc:sldChg chg="addSp delSp modSp mod chgLayout">
        <pc:chgData name="Valerie Cambert" userId="073036226e65ac96" providerId="LiveId" clId="{5C1C2F81-65BD-46C9-B708-E550888364E4}" dt="2023-06-26T13:55:11.995" v="722" actId="20577"/>
        <pc:sldMkLst>
          <pc:docMk/>
          <pc:sldMk cId="1382883421" sldId="461"/>
        </pc:sldMkLst>
        <pc:spChg chg="add mod ord">
          <ac:chgData name="Valerie Cambert" userId="073036226e65ac96" providerId="LiveId" clId="{5C1C2F81-65BD-46C9-B708-E550888364E4}" dt="2023-06-26T13:55:11.995" v="722" actId="20577"/>
          <ac:spMkLst>
            <pc:docMk/>
            <pc:sldMk cId="1382883421" sldId="461"/>
            <ac:spMk id="2" creationId="{7018616E-420F-01A5-CF25-EF3A63BE7D48}"/>
          </ac:spMkLst>
        </pc:spChg>
        <pc:spChg chg="del mod">
          <ac:chgData name="Valerie Cambert" userId="073036226e65ac96" providerId="LiveId" clId="{5C1C2F81-65BD-46C9-B708-E550888364E4}" dt="2023-06-26T13:55:07.760" v="720" actId="478"/>
          <ac:spMkLst>
            <pc:docMk/>
            <pc:sldMk cId="1382883421" sldId="461"/>
            <ac:spMk id="3" creationId="{099956CC-04D9-048F-F418-F5B4DE4CB086}"/>
          </ac:spMkLst>
        </pc:spChg>
        <pc:spChg chg="mod ord">
          <ac:chgData name="Valerie Cambert" userId="073036226e65ac96" providerId="LiveId" clId="{5C1C2F81-65BD-46C9-B708-E550888364E4}" dt="2023-06-26T13:54:59.678" v="718" actId="700"/>
          <ac:spMkLst>
            <pc:docMk/>
            <pc:sldMk cId="1382883421" sldId="461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4:59.678" v="718" actId="700"/>
          <ac:spMkLst>
            <pc:docMk/>
            <pc:sldMk cId="1382883421" sldId="461"/>
            <ac:spMk id="5" creationId="{20BDBE23-6B80-5C0A-6F36-E0D4F94AB015}"/>
          </ac:spMkLst>
        </pc:spChg>
        <pc:spChg chg="add mod ord">
          <ac:chgData name="Valerie Cambert" userId="073036226e65ac96" providerId="LiveId" clId="{5C1C2F81-65BD-46C9-B708-E550888364E4}" dt="2023-06-26T13:54:59.678" v="718" actId="700"/>
          <ac:spMkLst>
            <pc:docMk/>
            <pc:sldMk cId="1382883421" sldId="461"/>
            <ac:spMk id="6" creationId="{8868F0E8-94AA-3512-940E-F7D3529179CC}"/>
          </ac:spMkLst>
        </pc:spChg>
      </pc:sldChg>
      <pc:sldChg chg="addSp delSp modSp mod chgLayout">
        <pc:chgData name="Valerie Cambert" userId="073036226e65ac96" providerId="LiveId" clId="{5C1C2F81-65BD-46C9-B708-E550888364E4}" dt="2023-06-26T13:55:32.792" v="728" actId="20577"/>
        <pc:sldMkLst>
          <pc:docMk/>
          <pc:sldMk cId="401102721" sldId="462"/>
        </pc:sldMkLst>
        <pc:spChg chg="add mod ord">
          <ac:chgData name="Valerie Cambert" userId="073036226e65ac96" providerId="LiveId" clId="{5C1C2F81-65BD-46C9-B708-E550888364E4}" dt="2023-06-26T13:55:32.792" v="728" actId="20577"/>
          <ac:spMkLst>
            <pc:docMk/>
            <pc:sldMk cId="401102721" sldId="462"/>
            <ac:spMk id="2" creationId="{7AB0D1A2-24A6-041C-E7CC-3AB8FE9AEE21}"/>
          </ac:spMkLst>
        </pc:spChg>
        <pc:spChg chg="del mod">
          <ac:chgData name="Valerie Cambert" userId="073036226e65ac96" providerId="LiveId" clId="{5C1C2F81-65BD-46C9-B708-E550888364E4}" dt="2023-06-26T13:55:27.888" v="726" actId="478"/>
          <ac:spMkLst>
            <pc:docMk/>
            <pc:sldMk cId="401102721" sldId="462"/>
            <ac:spMk id="3" creationId="{099956CC-04D9-048F-F418-F5B4DE4CB086}"/>
          </ac:spMkLst>
        </pc:spChg>
        <pc:spChg chg="mod ord">
          <ac:chgData name="Valerie Cambert" userId="073036226e65ac96" providerId="LiveId" clId="{5C1C2F81-65BD-46C9-B708-E550888364E4}" dt="2023-06-26T13:55:20.864" v="723" actId="700"/>
          <ac:spMkLst>
            <pc:docMk/>
            <pc:sldMk cId="401102721" sldId="462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5:20.864" v="723" actId="700"/>
          <ac:spMkLst>
            <pc:docMk/>
            <pc:sldMk cId="401102721" sldId="462"/>
            <ac:spMk id="5" creationId="{20BDBE23-6B80-5C0A-6F36-E0D4F94AB015}"/>
          </ac:spMkLst>
        </pc:spChg>
        <pc:spChg chg="add mod ord">
          <ac:chgData name="Valerie Cambert" userId="073036226e65ac96" providerId="LiveId" clId="{5C1C2F81-65BD-46C9-B708-E550888364E4}" dt="2023-06-26T13:55:20.864" v="723" actId="700"/>
          <ac:spMkLst>
            <pc:docMk/>
            <pc:sldMk cId="401102721" sldId="462"/>
            <ac:spMk id="6" creationId="{0EC3914A-1D83-7090-C689-80B117EE2E69}"/>
          </ac:spMkLst>
        </pc:spChg>
      </pc:sldChg>
      <pc:sldChg chg="addSp delSp modSp del mod chgLayout">
        <pc:chgData name="Valerie Cambert" userId="073036226e65ac96" providerId="LiveId" clId="{5C1C2F81-65BD-46C9-B708-E550888364E4}" dt="2023-06-27T07:49:33.136" v="980" actId="47"/>
        <pc:sldMkLst>
          <pc:docMk/>
          <pc:sldMk cId="2633430515" sldId="463"/>
        </pc:sldMkLst>
        <pc:spChg chg="add mod ord">
          <ac:chgData name="Valerie Cambert" userId="073036226e65ac96" providerId="LiveId" clId="{5C1C2F81-65BD-46C9-B708-E550888364E4}" dt="2023-06-26T13:55:52.274" v="733" actId="20577"/>
          <ac:spMkLst>
            <pc:docMk/>
            <pc:sldMk cId="2633430515" sldId="463"/>
            <ac:spMk id="2" creationId="{6EDCFC0D-00FF-B58C-9B15-2F49F1C3FC66}"/>
          </ac:spMkLst>
        </pc:spChg>
        <pc:spChg chg="del mod">
          <ac:chgData name="Valerie Cambert" userId="073036226e65ac96" providerId="LiveId" clId="{5C1C2F81-65BD-46C9-B708-E550888364E4}" dt="2023-06-26T13:55:46.908" v="731" actId="478"/>
          <ac:spMkLst>
            <pc:docMk/>
            <pc:sldMk cId="2633430515" sldId="463"/>
            <ac:spMk id="3" creationId="{099956CC-04D9-048F-F418-F5B4DE4CB086}"/>
          </ac:spMkLst>
        </pc:spChg>
        <pc:spChg chg="mod ord">
          <ac:chgData name="Valerie Cambert" userId="073036226e65ac96" providerId="LiveId" clId="{5C1C2F81-65BD-46C9-B708-E550888364E4}" dt="2023-06-26T13:55:40.368" v="729" actId="700"/>
          <ac:spMkLst>
            <pc:docMk/>
            <pc:sldMk cId="2633430515" sldId="463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5:40.368" v="729" actId="700"/>
          <ac:spMkLst>
            <pc:docMk/>
            <pc:sldMk cId="2633430515" sldId="463"/>
            <ac:spMk id="5" creationId="{20BDBE23-6B80-5C0A-6F36-E0D4F94AB015}"/>
          </ac:spMkLst>
        </pc:spChg>
        <pc:spChg chg="add mod ord">
          <ac:chgData name="Valerie Cambert" userId="073036226e65ac96" providerId="LiveId" clId="{5C1C2F81-65BD-46C9-B708-E550888364E4}" dt="2023-06-26T13:55:40.368" v="729" actId="700"/>
          <ac:spMkLst>
            <pc:docMk/>
            <pc:sldMk cId="2633430515" sldId="463"/>
            <ac:spMk id="6" creationId="{E511CF52-E985-9327-43C3-10F620E0FACC}"/>
          </ac:spMkLst>
        </pc:spChg>
      </pc:sldChg>
      <pc:sldChg chg="addSp delSp modSp mod chgLayout">
        <pc:chgData name="Valerie Cambert" userId="073036226e65ac96" providerId="LiveId" clId="{5C1C2F81-65BD-46C9-B708-E550888364E4}" dt="2023-06-27T07:50:19.616" v="987"/>
        <pc:sldMkLst>
          <pc:docMk/>
          <pc:sldMk cId="37985358" sldId="464"/>
        </pc:sldMkLst>
        <pc:spChg chg="add mod ord">
          <ac:chgData name="Valerie Cambert" userId="073036226e65ac96" providerId="LiveId" clId="{5C1C2F81-65BD-46C9-B708-E550888364E4}" dt="2023-06-26T13:56:13.667" v="737" actId="20577"/>
          <ac:spMkLst>
            <pc:docMk/>
            <pc:sldMk cId="37985358" sldId="464"/>
            <ac:spMk id="2" creationId="{91D80517-4C2E-1249-483F-FA2787670FEF}"/>
          </ac:spMkLst>
        </pc:spChg>
        <pc:spChg chg="del mod">
          <ac:chgData name="Valerie Cambert" userId="073036226e65ac96" providerId="LiveId" clId="{5C1C2F81-65BD-46C9-B708-E550888364E4}" dt="2023-06-26T13:57:06.698" v="748" actId="478"/>
          <ac:spMkLst>
            <pc:docMk/>
            <pc:sldMk cId="37985358" sldId="464"/>
            <ac:spMk id="3" creationId="{099956CC-04D9-048F-F418-F5B4DE4CB086}"/>
          </ac:spMkLst>
        </pc:spChg>
        <pc:spChg chg="mod ord">
          <ac:chgData name="Valerie Cambert" userId="073036226e65ac96" providerId="LiveId" clId="{5C1C2F81-65BD-46C9-B708-E550888364E4}" dt="2023-06-26T13:56:01.414" v="734" actId="700"/>
          <ac:spMkLst>
            <pc:docMk/>
            <pc:sldMk cId="37985358" sldId="464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6:01.414" v="734" actId="700"/>
          <ac:spMkLst>
            <pc:docMk/>
            <pc:sldMk cId="37985358" sldId="464"/>
            <ac:spMk id="5" creationId="{20BDBE23-6B80-5C0A-6F36-E0D4F94AB015}"/>
          </ac:spMkLst>
        </pc:spChg>
        <pc:spChg chg="add mod ord">
          <ac:chgData name="Valerie Cambert" userId="073036226e65ac96" providerId="LiveId" clId="{5C1C2F81-65BD-46C9-B708-E550888364E4}" dt="2023-06-27T07:50:19.616" v="987"/>
          <ac:spMkLst>
            <pc:docMk/>
            <pc:sldMk cId="37985358" sldId="464"/>
            <ac:spMk id="6" creationId="{7DAC3437-B50D-3033-68CD-38BF7643B2E9}"/>
          </ac:spMkLst>
        </pc:spChg>
      </pc:sldChg>
      <pc:sldChg chg="addSp delSp modSp mod chgLayout">
        <pc:chgData name="Valerie Cambert" userId="073036226e65ac96" providerId="LiveId" clId="{5C1C2F81-65BD-46C9-B708-E550888364E4}" dt="2023-06-27T07:51:43.145" v="1000" actId="1076"/>
        <pc:sldMkLst>
          <pc:docMk/>
          <pc:sldMk cId="995266811" sldId="465"/>
        </pc:sldMkLst>
        <pc:spChg chg="add mod ord">
          <ac:chgData name="Valerie Cambert" userId="073036226e65ac96" providerId="LiveId" clId="{5C1C2F81-65BD-46C9-B708-E550888364E4}" dt="2023-06-26T13:56:50.865" v="747" actId="20577"/>
          <ac:spMkLst>
            <pc:docMk/>
            <pc:sldMk cId="995266811" sldId="465"/>
            <ac:spMk id="2" creationId="{43EE0C2B-2640-0E85-3EC6-E5143C36A2D4}"/>
          </ac:spMkLst>
        </pc:spChg>
        <pc:spChg chg="add mod ord">
          <ac:chgData name="Valerie Cambert" userId="073036226e65ac96" providerId="LiveId" clId="{5C1C2F81-65BD-46C9-B708-E550888364E4}" dt="2023-06-27T07:51:43.145" v="1000" actId="1076"/>
          <ac:spMkLst>
            <pc:docMk/>
            <pc:sldMk cId="995266811" sldId="465"/>
            <ac:spMk id="3" creationId="{40997B07-8EBA-DC56-BF67-B40825EE3B3C}"/>
          </ac:spMkLst>
        </pc:spChg>
        <pc:spChg chg="mod ord">
          <ac:chgData name="Valerie Cambert" userId="073036226e65ac96" providerId="LiveId" clId="{5C1C2F81-65BD-46C9-B708-E550888364E4}" dt="2023-06-26T13:56:40.389" v="743" actId="700"/>
          <ac:spMkLst>
            <pc:docMk/>
            <pc:sldMk cId="995266811" sldId="465"/>
            <ac:spMk id="4" creationId="{298974A2-36E3-5306-98D7-1841A034003D}"/>
          </ac:spMkLst>
        </pc:spChg>
        <pc:spChg chg="mod ord">
          <ac:chgData name="Valerie Cambert" userId="073036226e65ac96" providerId="LiveId" clId="{5C1C2F81-65BD-46C9-B708-E550888364E4}" dt="2023-06-26T13:56:40.389" v="743" actId="700"/>
          <ac:spMkLst>
            <pc:docMk/>
            <pc:sldMk cId="995266811" sldId="465"/>
            <ac:spMk id="5" creationId="{20BDBE23-6B80-5C0A-6F36-E0D4F94AB015}"/>
          </ac:spMkLst>
        </pc:spChg>
        <pc:spChg chg="del mod">
          <ac:chgData name="Valerie Cambert" userId="073036226e65ac96" providerId="LiveId" clId="{5C1C2F81-65BD-46C9-B708-E550888364E4}" dt="2023-06-26T13:56:46.756" v="745" actId="478"/>
          <ac:spMkLst>
            <pc:docMk/>
            <pc:sldMk cId="995266811" sldId="465"/>
            <ac:spMk id="7" creationId="{1CC954FC-A684-C1FC-FF34-8E99BF3847F0}"/>
          </ac:spMkLst>
        </pc:spChg>
      </pc:sldChg>
      <pc:sldChg chg="add del">
        <pc:chgData name="Valerie Cambert" userId="073036226e65ac96" providerId="LiveId" clId="{5C1C2F81-65BD-46C9-B708-E550888364E4}" dt="2023-06-26T12:19:19.860" v="61" actId="47"/>
        <pc:sldMkLst>
          <pc:docMk/>
          <pc:sldMk cId="1722960994" sldId="466"/>
        </pc:sldMkLst>
      </pc:sldChg>
      <pc:sldChg chg="modSp add mod">
        <pc:chgData name="Valerie Cambert" userId="073036226e65ac96" providerId="LiveId" clId="{5C1C2F81-65BD-46C9-B708-E550888364E4}" dt="2023-06-26T12:23:37.076" v="91"/>
        <pc:sldMkLst>
          <pc:docMk/>
          <pc:sldMk cId="3628769877" sldId="466"/>
        </pc:sldMkLst>
        <pc:spChg chg="mod">
          <ac:chgData name="Valerie Cambert" userId="073036226e65ac96" providerId="LiveId" clId="{5C1C2F81-65BD-46C9-B708-E550888364E4}" dt="2023-06-26T12:19:37.063" v="63" actId="20577"/>
          <ac:spMkLst>
            <pc:docMk/>
            <pc:sldMk cId="3628769877" sldId="466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2:20:02.823" v="69" actId="27636"/>
          <ac:spMkLst>
            <pc:docMk/>
            <pc:sldMk cId="3628769877" sldId="466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2:23:37.076" v="91"/>
          <ac:spMkLst>
            <pc:docMk/>
            <pc:sldMk cId="3628769877" sldId="466"/>
            <ac:spMk id="13" creationId="{94FF53B2-29C3-6E29-880D-28CF1E1A6423}"/>
          </ac:spMkLst>
        </pc:spChg>
      </pc:sldChg>
      <pc:sldChg chg="modSp add mod">
        <pc:chgData name="Valerie Cambert" userId="073036226e65ac96" providerId="LiveId" clId="{5C1C2F81-65BD-46C9-B708-E550888364E4}" dt="2023-06-26T12:48:21.162" v="115" actId="6549"/>
        <pc:sldMkLst>
          <pc:docMk/>
          <pc:sldMk cId="1729295786" sldId="467"/>
        </pc:sldMkLst>
        <pc:spChg chg="mod">
          <ac:chgData name="Valerie Cambert" userId="073036226e65ac96" providerId="LiveId" clId="{5C1C2F81-65BD-46C9-B708-E550888364E4}" dt="2023-06-26T12:20:45.672" v="79" actId="20577"/>
          <ac:spMkLst>
            <pc:docMk/>
            <pc:sldMk cId="1729295786" sldId="467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2:21:04.783" v="82" actId="27636"/>
          <ac:spMkLst>
            <pc:docMk/>
            <pc:sldMk cId="1729295786" sldId="467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2:48:21.162" v="115" actId="6549"/>
          <ac:spMkLst>
            <pc:docMk/>
            <pc:sldMk cId="1729295786" sldId="467"/>
            <ac:spMk id="13" creationId="{94FF53B2-29C3-6E29-880D-28CF1E1A6423}"/>
          </ac:spMkLst>
        </pc:spChg>
      </pc:sldChg>
      <pc:sldChg chg="add">
        <pc:chgData name="Valerie Cambert" userId="073036226e65ac96" providerId="LiveId" clId="{5C1C2F81-65BD-46C9-B708-E550888364E4}" dt="2023-06-26T12:21:23.377" v="84" actId="2890"/>
        <pc:sldMkLst>
          <pc:docMk/>
          <pc:sldMk cId="3197978062" sldId="468"/>
        </pc:sldMkLst>
      </pc:sldChg>
      <pc:sldChg chg="modSp add mod">
        <pc:chgData name="Valerie Cambert" userId="073036226e65ac96" providerId="LiveId" clId="{5C1C2F81-65BD-46C9-B708-E550888364E4}" dt="2023-06-26T12:29:09.805" v="106" actId="6549"/>
        <pc:sldMkLst>
          <pc:docMk/>
          <pc:sldMk cId="2959420673" sldId="469"/>
        </pc:sldMkLst>
        <pc:spChg chg="mod">
          <ac:chgData name="Valerie Cambert" userId="073036226e65ac96" providerId="LiveId" clId="{5C1C2F81-65BD-46C9-B708-E550888364E4}" dt="2023-06-26T12:26:49.896" v="101" actId="20577"/>
          <ac:spMkLst>
            <pc:docMk/>
            <pc:sldMk cId="2959420673" sldId="469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2:27:39.609" v="102"/>
          <ac:spMkLst>
            <pc:docMk/>
            <pc:sldMk cId="2959420673" sldId="469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2:29:09.805" v="106" actId="6549"/>
          <ac:spMkLst>
            <pc:docMk/>
            <pc:sldMk cId="2959420673" sldId="469"/>
            <ac:spMk id="13" creationId="{94FF53B2-29C3-6E29-880D-28CF1E1A6423}"/>
          </ac:spMkLst>
        </pc:spChg>
      </pc:sldChg>
      <pc:sldChg chg="modSp add mod">
        <pc:chgData name="Valerie Cambert" userId="073036226e65ac96" providerId="LiveId" clId="{5C1C2F81-65BD-46C9-B708-E550888364E4}" dt="2023-06-26T12:47:29.834" v="113" actId="6549"/>
        <pc:sldMkLst>
          <pc:docMk/>
          <pc:sldMk cId="3432251170" sldId="470"/>
        </pc:sldMkLst>
        <pc:spChg chg="mod">
          <ac:chgData name="Valerie Cambert" userId="073036226e65ac96" providerId="LiveId" clId="{5C1C2F81-65BD-46C9-B708-E550888364E4}" dt="2023-06-26T12:30:39.471" v="108" actId="20577"/>
          <ac:spMkLst>
            <pc:docMk/>
            <pc:sldMk cId="3432251170" sldId="470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2:31:26.303" v="109"/>
          <ac:spMkLst>
            <pc:docMk/>
            <pc:sldMk cId="3432251170" sldId="470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2:47:29.834" v="113" actId="6549"/>
          <ac:spMkLst>
            <pc:docMk/>
            <pc:sldMk cId="3432251170" sldId="470"/>
            <ac:spMk id="13" creationId="{94FF53B2-29C3-6E29-880D-28CF1E1A6423}"/>
          </ac:spMkLst>
        </pc:spChg>
      </pc:sldChg>
      <pc:sldChg chg="modSp add mod">
        <pc:chgData name="Valerie Cambert" userId="073036226e65ac96" providerId="LiveId" clId="{5C1C2F81-65BD-46C9-B708-E550888364E4}" dt="2023-06-26T12:49:46.086" v="124" actId="5793"/>
        <pc:sldMkLst>
          <pc:docMk/>
          <pc:sldMk cId="2787454313" sldId="471"/>
        </pc:sldMkLst>
        <pc:spChg chg="mod">
          <ac:chgData name="Valerie Cambert" userId="073036226e65ac96" providerId="LiveId" clId="{5C1C2F81-65BD-46C9-B708-E550888364E4}" dt="2023-06-26T12:48:59.597" v="117" actId="20577"/>
          <ac:spMkLst>
            <pc:docMk/>
            <pc:sldMk cId="2787454313" sldId="471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2:49:10.351" v="119"/>
          <ac:spMkLst>
            <pc:docMk/>
            <pc:sldMk cId="2787454313" sldId="471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2:49:46.086" v="124" actId="5793"/>
          <ac:spMkLst>
            <pc:docMk/>
            <pc:sldMk cId="2787454313" sldId="471"/>
            <ac:spMk id="13" creationId="{94FF53B2-29C3-6E29-880D-28CF1E1A6423}"/>
          </ac:spMkLst>
        </pc:spChg>
      </pc:sldChg>
      <pc:sldChg chg="modSp add mod">
        <pc:chgData name="Valerie Cambert" userId="073036226e65ac96" providerId="LiveId" clId="{5C1C2F81-65BD-46C9-B708-E550888364E4}" dt="2023-06-26T12:50:51.076" v="130" actId="20577"/>
        <pc:sldMkLst>
          <pc:docMk/>
          <pc:sldMk cId="335416684" sldId="472"/>
        </pc:sldMkLst>
        <pc:spChg chg="mod">
          <ac:chgData name="Valerie Cambert" userId="073036226e65ac96" providerId="LiveId" clId="{5C1C2F81-65BD-46C9-B708-E550888364E4}" dt="2023-06-26T12:50:03.881" v="126" actId="20577"/>
          <ac:spMkLst>
            <pc:docMk/>
            <pc:sldMk cId="335416684" sldId="472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2:50:18.567" v="128"/>
          <ac:spMkLst>
            <pc:docMk/>
            <pc:sldMk cId="335416684" sldId="472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2:50:51.076" v="130" actId="20577"/>
          <ac:spMkLst>
            <pc:docMk/>
            <pc:sldMk cId="335416684" sldId="472"/>
            <ac:spMk id="13" creationId="{94FF53B2-29C3-6E29-880D-28CF1E1A6423}"/>
          </ac:spMkLst>
        </pc:spChg>
      </pc:sldChg>
      <pc:sldChg chg="modSp add mod">
        <pc:chgData name="Valerie Cambert" userId="073036226e65ac96" providerId="LiveId" clId="{5C1C2F81-65BD-46C9-B708-E550888364E4}" dt="2023-06-26T12:54:09.244" v="156" actId="20577"/>
        <pc:sldMkLst>
          <pc:docMk/>
          <pc:sldMk cId="1907855559" sldId="473"/>
        </pc:sldMkLst>
        <pc:spChg chg="mod">
          <ac:chgData name="Valerie Cambert" userId="073036226e65ac96" providerId="LiveId" clId="{5C1C2F81-65BD-46C9-B708-E550888364E4}" dt="2023-06-26T12:51:21.571" v="133" actId="20577"/>
          <ac:spMkLst>
            <pc:docMk/>
            <pc:sldMk cId="1907855559" sldId="473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2:51:33.402" v="135"/>
          <ac:spMkLst>
            <pc:docMk/>
            <pc:sldMk cId="1907855559" sldId="473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2:54:09.244" v="156" actId="20577"/>
          <ac:spMkLst>
            <pc:docMk/>
            <pc:sldMk cId="1907855559" sldId="473"/>
            <ac:spMk id="13" creationId="{94FF53B2-29C3-6E29-880D-28CF1E1A6423}"/>
          </ac:spMkLst>
        </pc:spChg>
      </pc:sldChg>
      <pc:sldChg chg="modSp add mod">
        <pc:chgData name="Valerie Cambert" userId="073036226e65ac96" providerId="LiveId" clId="{5C1C2F81-65BD-46C9-B708-E550888364E4}" dt="2023-06-26T12:54:39.208" v="158" actId="313"/>
        <pc:sldMkLst>
          <pc:docMk/>
          <pc:sldMk cId="2114726244" sldId="474"/>
        </pc:sldMkLst>
        <pc:spChg chg="mod">
          <ac:chgData name="Valerie Cambert" userId="073036226e65ac96" providerId="LiveId" clId="{5C1C2F81-65BD-46C9-B708-E550888364E4}" dt="2023-06-26T12:51:49.585" v="138" actId="20577"/>
          <ac:spMkLst>
            <pc:docMk/>
            <pc:sldMk cId="2114726244" sldId="474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2:52:10.554" v="142"/>
          <ac:spMkLst>
            <pc:docMk/>
            <pc:sldMk cId="2114726244" sldId="474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2:54:39.208" v="158" actId="313"/>
          <ac:spMkLst>
            <pc:docMk/>
            <pc:sldMk cId="2114726244" sldId="474"/>
            <ac:spMk id="13" creationId="{94FF53B2-29C3-6E29-880D-28CF1E1A6423}"/>
          </ac:spMkLst>
        </pc:spChg>
      </pc:sldChg>
      <pc:sldChg chg="modSp add mod">
        <pc:chgData name="Valerie Cambert" userId="073036226e65ac96" providerId="LiveId" clId="{5C1C2F81-65BD-46C9-B708-E550888364E4}" dt="2023-06-26T12:55:47.875" v="176" actId="20577"/>
        <pc:sldMkLst>
          <pc:docMk/>
          <pc:sldMk cId="1988751036" sldId="475"/>
        </pc:sldMkLst>
        <pc:spChg chg="mod">
          <ac:chgData name="Valerie Cambert" userId="073036226e65ac96" providerId="LiveId" clId="{5C1C2F81-65BD-46C9-B708-E550888364E4}" dt="2023-06-26T12:52:32.609" v="145" actId="20577"/>
          <ac:spMkLst>
            <pc:docMk/>
            <pc:sldMk cId="1988751036" sldId="475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2:52:43.787" v="147"/>
          <ac:spMkLst>
            <pc:docMk/>
            <pc:sldMk cId="1988751036" sldId="475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2:55:47.875" v="176" actId="20577"/>
          <ac:spMkLst>
            <pc:docMk/>
            <pc:sldMk cId="1988751036" sldId="475"/>
            <ac:spMk id="13" creationId="{94FF53B2-29C3-6E29-880D-28CF1E1A6423}"/>
          </ac:spMkLst>
        </pc:spChg>
      </pc:sldChg>
      <pc:sldChg chg="modSp add mod">
        <pc:chgData name="Valerie Cambert" userId="073036226e65ac96" providerId="LiveId" clId="{5C1C2F81-65BD-46C9-B708-E550888364E4}" dt="2023-06-26T12:56:18.077" v="177"/>
        <pc:sldMkLst>
          <pc:docMk/>
          <pc:sldMk cId="3969929123" sldId="476"/>
        </pc:sldMkLst>
        <pc:spChg chg="mod">
          <ac:chgData name="Valerie Cambert" userId="073036226e65ac96" providerId="LiveId" clId="{5C1C2F81-65BD-46C9-B708-E550888364E4}" dt="2023-06-26T12:52:58.010" v="150" actId="20577"/>
          <ac:spMkLst>
            <pc:docMk/>
            <pc:sldMk cId="3969929123" sldId="476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2:53:11.508" v="152"/>
          <ac:spMkLst>
            <pc:docMk/>
            <pc:sldMk cId="3969929123" sldId="476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2:56:18.077" v="177"/>
          <ac:spMkLst>
            <pc:docMk/>
            <pc:sldMk cId="3969929123" sldId="476"/>
            <ac:spMk id="13" creationId="{94FF53B2-29C3-6E29-880D-28CF1E1A6423}"/>
          </ac:spMkLst>
        </pc:spChg>
      </pc:sldChg>
      <pc:sldChg chg="modSp add mod">
        <pc:chgData name="Valerie Cambert" userId="073036226e65ac96" providerId="LiveId" clId="{5C1C2F81-65BD-46C9-B708-E550888364E4}" dt="2023-06-26T12:59:45.798" v="202"/>
        <pc:sldMkLst>
          <pc:docMk/>
          <pc:sldMk cId="883110742" sldId="477"/>
        </pc:sldMkLst>
        <pc:spChg chg="mod">
          <ac:chgData name="Valerie Cambert" userId="073036226e65ac96" providerId="LiveId" clId="{5C1C2F81-65BD-46C9-B708-E550888364E4}" dt="2023-06-26T12:57:16.363" v="181"/>
          <ac:spMkLst>
            <pc:docMk/>
            <pc:sldMk cId="883110742" sldId="477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2:57:42.073" v="182"/>
          <ac:spMkLst>
            <pc:docMk/>
            <pc:sldMk cId="883110742" sldId="477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2:59:45.798" v="202"/>
          <ac:spMkLst>
            <pc:docMk/>
            <pc:sldMk cId="883110742" sldId="477"/>
            <ac:spMk id="13" creationId="{94FF53B2-29C3-6E29-880D-28CF1E1A6423}"/>
          </ac:spMkLst>
        </pc:spChg>
      </pc:sldChg>
      <pc:sldChg chg="modSp add mod">
        <pc:chgData name="Valerie Cambert" userId="073036226e65ac96" providerId="LiveId" clId="{5C1C2F81-65BD-46C9-B708-E550888364E4}" dt="2023-06-26T12:59:19.113" v="201" actId="14100"/>
        <pc:sldMkLst>
          <pc:docMk/>
          <pc:sldMk cId="3892570151" sldId="478"/>
        </pc:sldMkLst>
        <pc:spChg chg="mod">
          <ac:chgData name="Valerie Cambert" userId="073036226e65ac96" providerId="LiveId" clId="{5C1C2F81-65BD-46C9-B708-E550888364E4}" dt="2023-06-26T12:57:58.489" v="185" actId="20577"/>
          <ac:spMkLst>
            <pc:docMk/>
            <pc:sldMk cId="3892570151" sldId="478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2:59:02.267" v="200" actId="27636"/>
          <ac:spMkLst>
            <pc:docMk/>
            <pc:sldMk cId="3892570151" sldId="478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2:59:19.113" v="201" actId="14100"/>
          <ac:spMkLst>
            <pc:docMk/>
            <pc:sldMk cId="3892570151" sldId="478"/>
            <ac:spMk id="13" creationId="{94FF53B2-29C3-6E29-880D-28CF1E1A6423}"/>
          </ac:spMkLst>
        </pc:spChg>
      </pc:sldChg>
      <pc:sldChg chg="modSp add mod">
        <pc:chgData name="Valerie Cambert" userId="073036226e65ac96" providerId="LiveId" clId="{5C1C2F81-65BD-46C9-B708-E550888364E4}" dt="2023-06-26T12:58:47.608" v="195" actId="27636"/>
        <pc:sldMkLst>
          <pc:docMk/>
          <pc:sldMk cId="2431778045" sldId="479"/>
        </pc:sldMkLst>
        <pc:spChg chg="mod">
          <ac:chgData name="Valerie Cambert" userId="073036226e65ac96" providerId="LiveId" clId="{5C1C2F81-65BD-46C9-B708-E550888364E4}" dt="2023-06-26T12:58:33.694" v="192" actId="20577"/>
          <ac:spMkLst>
            <pc:docMk/>
            <pc:sldMk cId="2431778045" sldId="479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2:58:47.608" v="195" actId="27636"/>
          <ac:spMkLst>
            <pc:docMk/>
            <pc:sldMk cId="2431778045" sldId="479"/>
            <ac:spMk id="12" creationId="{449D62D8-1991-F668-2017-35A137CBC2A8}"/>
          </ac:spMkLst>
        </pc:spChg>
      </pc:sldChg>
      <pc:sldChg chg="modSp add mod">
        <pc:chgData name="Valerie Cambert" userId="073036226e65ac96" providerId="LiveId" clId="{5C1C2F81-65BD-46C9-B708-E550888364E4}" dt="2023-06-26T13:04:06.124" v="250" actId="20577"/>
        <pc:sldMkLst>
          <pc:docMk/>
          <pc:sldMk cId="754919680" sldId="480"/>
        </pc:sldMkLst>
        <pc:spChg chg="mod">
          <ac:chgData name="Valerie Cambert" userId="073036226e65ac96" providerId="LiveId" clId="{5C1C2F81-65BD-46C9-B708-E550888364E4}" dt="2023-06-26T13:00:52.020" v="221" actId="20577"/>
          <ac:spMkLst>
            <pc:docMk/>
            <pc:sldMk cId="754919680" sldId="480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3:01:13.418" v="228" actId="20577"/>
          <ac:spMkLst>
            <pc:docMk/>
            <pc:sldMk cId="754919680" sldId="480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3:04:06.124" v="250" actId="20577"/>
          <ac:spMkLst>
            <pc:docMk/>
            <pc:sldMk cId="754919680" sldId="480"/>
            <ac:spMk id="13" creationId="{94FF53B2-29C3-6E29-880D-28CF1E1A6423}"/>
          </ac:spMkLst>
        </pc:spChg>
      </pc:sldChg>
      <pc:sldChg chg="modSp add mod">
        <pc:chgData name="Valerie Cambert" userId="073036226e65ac96" providerId="LiveId" clId="{5C1C2F81-65BD-46C9-B708-E550888364E4}" dt="2023-06-26T13:06:43.211" v="255" actId="20577"/>
        <pc:sldMkLst>
          <pc:docMk/>
          <pc:sldMk cId="3812220732" sldId="481"/>
        </pc:sldMkLst>
        <pc:spChg chg="mod">
          <ac:chgData name="Valerie Cambert" userId="073036226e65ac96" providerId="LiveId" clId="{5C1C2F81-65BD-46C9-B708-E550888364E4}" dt="2023-06-26T13:01:30.610" v="231" actId="20577"/>
          <ac:spMkLst>
            <pc:docMk/>
            <pc:sldMk cId="3812220732" sldId="481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3:01:47.537" v="233"/>
          <ac:spMkLst>
            <pc:docMk/>
            <pc:sldMk cId="3812220732" sldId="481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3:06:43.211" v="255" actId="20577"/>
          <ac:spMkLst>
            <pc:docMk/>
            <pc:sldMk cId="3812220732" sldId="481"/>
            <ac:spMk id="13" creationId="{94FF53B2-29C3-6E29-880D-28CF1E1A6423}"/>
          </ac:spMkLst>
        </pc:spChg>
      </pc:sldChg>
      <pc:sldChg chg="modSp add mod">
        <pc:chgData name="Valerie Cambert" userId="073036226e65ac96" providerId="LiveId" clId="{5C1C2F81-65BD-46C9-B708-E550888364E4}" dt="2023-06-26T13:07:53.240" v="262" actId="20577"/>
        <pc:sldMkLst>
          <pc:docMk/>
          <pc:sldMk cId="398057339" sldId="482"/>
        </pc:sldMkLst>
        <pc:spChg chg="mod">
          <ac:chgData name="Valerie Cambert" userId="073036226e65ac96" providerId="LiveId" clId="{5C1C2F81-65BD-46C9-B708-E550888364E4}" dt="2023-06-26T13:02:29.761" v="238" actId="20577"/>
          <ac:spMkLst>
            <pc:docMk/>
            <pc:sldMk cId="398057339" sldId="482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3:07:03.391" v="256" actId="20577"/>
          <ac:spMkLst>
            <pc:docMk/>
            <pc:sldMk cId="398057339" sldId="482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3:07:53.240" v="262" actId="20577"/>
          <ac:spMkLst>
            <pc:docMk/>
            <pc:sldMk cId="398057339" sldId="482"/>
            <ac:spMk id="13" creationId="{94FF53B2-29C3-6E29-880D-28CF1E1A6423}"/>
          </ac:spMkLst>
        </pc:spChg>
      </pc:sldChg>
      <pc:sldChg chg="modSp add mod">
        <pc:chgData name="Valerie Cambert" userId="073036226e65ac96" providerId="LiveId" clId="{5C1C2F81-65BD-46C9-B708-E550888364E4}" dt="2023-06-26T13:03:13.588" v="245"/>
        <pc:sldMkLst>
          <pc:docMk/>
          <pc:sldMk cId="680104754" sldId="483"/>
        </pc:sldMkLst>
        <pc:spChg chg="mod">
          <ac:chgData name="Valerie Cambert" userId="073036226e65ac96" providerId="LiveId" clId="{5C1C2F81-65BD-46C9-B708-E550888364E4}" dt="2023-06-26T13:02:59.714" v="243" actId="20577"/>
          <ac:spMkLst>
            <pc:docMk/>
            <pc:sldMk cId="680104754" sldId="483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3:03:13.588" v="245"/>
          <ac:spMkLst>
            <pc:docMk/>
            <pc:sldMk cId="680104754" sldId="483"/>
            <ac:spMk id="12" creationId="{449D62D8-1991-F668-2017-35A137CBC2A8}"/>
          </ac:spMkLst>
        </pc:spChg>
      </pc:sldChg>
      <pc:sldChg chg="modSp add mod">
        <pc:chgData name="Valerie Cambert" userId="073036226e65ac96" providerId="LiveId" clId="{5C1C2F81-65BD-46C9-B708-E550888364E4}" dt="2023-06-26T13:12:30.764" v="342" actId="6549"/>
        <pc:sldMkLst>
          <pc:docMk/>
          <pc:sldMk cId="4107307987" sldId="484"/>
        </pc:sldMkLst>
        <pc:spChg chg="mod">
          <ac:chgData name="Valerie Cambert" userId="073036226e65ac96" providerId="LiveId" clId="{5C1C2F81-65BD-46C9-B708-E550888364E4}" dt="2023-06-26T13:11:17.431" v="312" actId="20577"/>
          <ac:spMkLst>
            <pc:docMk/>
            <pc:sldMk cId="4107307987" sldId="484"/>
            <ac:spMk id="4" creationId="{298974A2-36E3-5306-98D7-1841A034003D}"/>
          </ac:spMkLst>
        </pc:spChg>
        <pc:spChg chg="mod">
          <ac:chgData name="Valerie Cambert" userId="073036226e65ac96" providerId="LiveId" clId="{5C1C2F81-65BD-46C9-B708-E550888364E4}" dt="2023-06-26T13:08:54.536" v="270" actId="20577"/>
          <ac:spMkLst>
            <pc:docMk/>
            <pc:sldMk cId="4107307987" sldId="484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3:09:20.577" v="277" actId="14100"/>
          <ac:spMkLst>
            <pc:docMk/>
            <pc:sldMk cId="4107307987" sldId="484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3:12:30.764" v="342" actId="6549"/>
          <ac:spMkLst>
            <pc:docMk/>
            <pc:sldMk cId="4107307987" sldId="484"/>
            <ac:spMk id="13" creationId="{94FF53B2-29C3-6E29-880D-28CF1E1A6423}"/>
          </ac:spMkLst>
        </pc:spChg>
      </pc:sldChg>
      <pc:sldChg chg="modSp add mod">
        <pc:chgData name="Valerie Cambert" userId="073036226e65ac96" providerId="LiveId" clId="{5C1C2F81-65BD-46C9-B708-E550888364E4}" dt="2023-06-26T14:02:00.760" v="758" actId="20577"/>
        <pc:sldMkLst>
          <pc:docMk/>
          <pc:sldMk cId="2851556271" sldId="485"/>
        </pc:sldMkLst>
        <pc:spChg chg="mod">
          <ac:chgData name="Valerie Cambert" userId="073036226e65ac96" providerId="LiveId" clId="{5C1C2F81-65BD-46C9-B708-E550888364E4}" dt="2023-06-26T13:11:25.300" v="319" actId="20577"/>
          <ac:spMkLst>
            <pc:docMk/>
            <pc:sldMk cId="2851556271" sldId="485"/>
            <ac:spMk id="4" creationId="{298974A2-36E3-5306-98D7-1841A034003D}"/>
          </ac:spMkLst>
        </pc:spChg>
        <pc:spChg chg="mod">
          <ac:chgData name="Valerie Cambert" userId="073036226e65ac96" providerId="LiveId" clId="{5C1C2F81-65BD-46C9-B708-E550888364E4}" dt="2023-06-26T13:09:58.050" v="291" actId="20577"/>
          <ac:spMkLst>
            <pc:docMk/>
            <pc:sldMk cId="2851556271" sldId="485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3:10:10.679" v="293"/>
          <ac:spMkLst>
            <pc:docMk/>
            <pc:sldMk cId="2851556271" sldId="485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4:02:00.760" v="758" actId="20577"/>
          <ac:spMkLst>
            <pc:docMk/>
            <pc:sldMk cId="2851556271" sldId="485"/>
            <ac:spMk id="13" creationId="{94FF53B2-29C3-6E29-880D-28CF1E1A6423}"/>
          </ac:spMkLst>
        </pc:spChg>
      </pc:sldChg>
      <pc:sldChg chg="modSp add mod">
        <pc:chgData name="Valerie Cambert" userId="073036226e65ac96" providerId="LiveId" clId="{5C1C2F81-65BD-46C9-B708-E550888364E4}" dt="2023-06-26T13:18:18.440" v="383"/>
        <pc:sldMkLst>
          <pc:docMk/>
          <pc:sldMk cId="1299840129" sldId="486"/>
        </pc:sldMkLst>
        <pc:spChg chg="mod">
          <ac:chgData name="Valerie Cambert" userId="073036226e65ac96" providerId="LiveId" clId="{5C1C2F81-65BD-46C9-B708-E550888364E4}" dt="2023-06-26T13:17:42.402" v="379" actId="20577"/>
          <ac:spMkLst>
            <pc:docMk/>
            <pc:sldMk cId="1299840129" sldId="486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3:17:56.669" v="381"/>
          <ac:spMkLst>
            <pc:docMk/>
            <pc:sldMk cId="1299840129" sldId="486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3:18:18.440" v="383"/>
          <ac:spMkLst>
            <pc:docMk/>
            <pc:sldMk cId="1299840129" sldId="486"/>
            <ac:spMk id="13" creationId="{94FF53B2-29C3-6E29-880D-28CF1E1A6423}"/>
          </ac:spMkLst>
        </pc:spChg>
      </pc:sldChg>
      <pc:sldChg chg="modSp add del mod">
        <pc:chgData name="Valerie Cambert" userId="073036226e65ac96" providerId="LiveId" clId="{5C1C2F81-65BD-46C9-B708-E550888364E4}" dt="2023-06-26T13:17:29.105" v="367" actId="2696"/>
        <pc:sldMkLst>
          <pc:docMk/>
          <pc:sldMk cId="2411625168" sldId="486"/>
        </pc:sldMkLst>
        <pc:spChg chg="mod">
          <ac:chgData name="Valerie Cambert" userId="073036226e65ac96" providerId="LiveId" clId="{5C1C2F81-65BD-46C9-B708-E550888364E4}" dt="2023-06-26T13:11:32.744" v="326" actId="20577"/>
          <ac:spMkLst>
            <pc:docMk/>
            <pc:sldMk cId="2411625168" sldId="486"/>
            <ac:spMk id="4" creationId="{298974A2-36E3-5306-98D7-1841A034003D}"/>
          </ac:spMkLst>
        </pc:spChg>
        <pc:spChg chg="mod">
          <ac:chgData name="Valerie Cambert" userId="073036226e65ac96" providerId="LiveId" clId="{5C1C2F81-65BD-46C9-B708-E550888364E4}" dt="2023-06-26T13:10:22.124" v="296" actId="20577"/>
          <ac:spMkLst>
            <pc:docMk/>
            <pc:sldMk cId="2411625168" sldId="486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3:17:14.338" v="362" actId="21"/>
          <ac:spMkLst>
            <pc:docMk/>
            <pc:sldMk cId="2411625168" sldId="486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3:15:25.328" v="361" actId="20577"/>
          <ac:spMkLst>
            <pc:docMk/>
            <pc:sldMk cId="2411625168" sldId="486"/>
            <ac:spMk id="13" creationId="{94FF53B2-29C3-6E29-880D-28CF1E1A6423}"/>
          </ac:spMkLst>
        </pc:spChg>
      </pc:sldChg>
      <pc:sldChg chg="modSp add mod">
        <pc:chgData name="Valerie Cambert" userId="073036226e65ac96" providerId="LiveId" clId="{5C1C2F81-65BD-46C9-B708-E550888364E4}" dt="2023-06-26T14:13:52.711" v="967" actId="20577"/>
        <pc:sldMkLst>
          <pc:docMk/>
          <pc:sldMk cId="606840610" sldId="487"/>
        </pc:sldMkLst>
        <pc:spChg chg="mod">
          <ac:chgData name="Valerie Cambert" userId="073036226e65ac96" providerId="LiveId" clId="{5C1C2F81-65BD-46C9-B708-E550888364E4}" dt="2023-06-26T13:11:39.506" v="333" actId="20577"/>
          <ac:spMkLst>
            <pc:docMk/>
            <pc:sldMk cId="606840610" sldId="487"/>
            <ac:spMk id="4" creationId="{298974A2-36E3-5306-98D7-1841A034003D}"/>
          </ac:spMkLst>
        </pc:spChg>
        <pc:spChg chg="mod">
          <ac:chgData name="Valerie Cambert" userId="073036226e65ac96" providerId="LiveId" clId="{5C1C2F81-65BD-46C9-B708-E550888364E4}" dt="2023-06-26T13:17:25.543" v="366" actId="20577"/>
          <ac:spMkLst>
            <pc:docMk/>
            <pc:sldMk cId="606840610" sldId="487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3:17:22.412" v="365" actId="20577"/>
          <ac:spMkLst>
            <pc:docMk/>
            <pc:sldMk cId="606840610" sldId="487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4:13:52.711" v="967" actId="20577"/>
          <ac:spMkLst>
            <pc:docMk/>
            <pc:sldMk cId="606840610" sldId="487"/>
            <ac:spMk id="13" creationId="{94FF53B2-29C3-6E29-880D-28CF1E1A6423}"/>
          </ac:spMkLst>
        </pc:spChg>
      </pc:sldChg>
      <pc:sldChg chg="modSp add mod">
        <pc:chgData name="Valerie Cambert" userId="073036226e65ac96" providerId="LiveId" clId="{5C1C2F81-65BD-46C9-B708-E550888364E4}" dt="2023-06-26T13:19:31.482" v="420"/>
        <pc:sldMkLst>
          <pc:docMk/>
          <pc:sldMk cId="881240101" sldId="488"/>
        </pc:sldMkLst>
        <pc:spChg chg="mod">
          <ac:chgData name="Valerie Cambert" userId="073036226e65ac96" providerId="LiveId" clId="{5C1C2F81-65BD-46C9-B708-E550888364E4}" dt="2023-06-26T13:18:45.095" v="412" actId="20577"/>
          <ac:spMkLst>
            <pc:docMk/>
            <pc:sldMk cId="881240101" sldId="488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3:19:08.343" v="419" actId="27636"/>
          <ac:spMkLst>
            <pc:docMk/>
            <pc:sldMk cId="881240101" sldId="488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3:19:31.482" v="420"/>
          <ac:spMkLst>
            <pc:docMk/>
            <pc:sldMk cId="881240101" sldId="488"/>
            <ac:spMk id="13" creationId="{94FF53B2-29C3-6E29-880D-28CF1E1A6423}"/>
          </ac:spMkLst>
        </pc:spChg>
      </pc:sldChg>
      <pc:sldChg chg="modSp add mod">
        <pc:chgData name="Valerie Cambert" userId="073036226e65ac96" providerId="LiveId" clId="{5C1C2F81-65BD-46C9-B708-E550888364E4}" dt="2023-06-26T13:20:31.935" v="428"/>
        <pc:sldMkLst>
          <pc:docMk/>
          <pc:sldMk cId="2421999486" sldId="489"/>
        </pc:sldMkLst>
        <pc:spChg chg="mod">
          <ac:chgData name="Valerie Cambert" userId="073036226e65ac96" providerId="LiveId" clId="{5C1C2F81-65BD-46C9-B708-E550888364E4}" dt="2023-06-26T13:19:48.624" v="423" actId="20577"/>
          <ac:spMkLst>
            <pc:docMk/>
            <pc:sldMk cId="2421999486" sldId="489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3:20:03.573" v="426" actId="27636"/>
          <ac:spMkLst>
            <pc:docMk/>
            <pc:sldMk cId="2421999486" sldId="489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3:20:31.935" v="428"/>
          <ac:spMkLst>
            <pc:docMk/>
            <pc:sldMk cId="2421999486" sldId="489"/>
            <ac:spMk id="13" creationId="{94FF53B2-29C3-6E29-880D-28CF1E1A6423}"/>
          </ac:spMkLst>
        </pc:spChg>
      </pc:sldChg>
      <pc:sldChg chg="modSp add mod ord">
        <pc:chgData name="Valerie Cambert" userId="073036226e65ac96" providerId="LiveId" clId="{5C1C2F81-65BD-46C9-B708-E550888364E4}" dt="2023-06-26T13:36:29.802" v="556"/>
        <pc:sldMkLst>
          <pc:docMk/>
          <pc:sldMk cId="1818916288" sldId="490"/>
        </pc:sldMkLst>
        <pc:spChg chg="mod">
          <ac:chgData name="Valerie Cambert" userId="073036226e65ac96" providerId="LiveId" clId="{5C1C2F81-65BD-46C9-B708-E550888364E4}" dt="2023-06-26T13:25:26.195" v="465" actId="20577"/>
          <ac:spMkLst>
            <pc:docMk/>
            <pc:sldMk cId="1818916288" sldId="490"/>
            <ac:spMk id="4" creationId="{298974A2-36E3-5306-98D7-1841A034003D}"/>
          </ac:spMkLst>
        </pc:spChg>
        <pc:spChg chg="mod">
          <ac:chgData name="Valerie Cambert" userId="073036226e65ac96" providerId="LiveId" clId="{5C1C2F81-65BD-46C9-B708-E550888364E4}" dt="2023-06-26T13:24:52.523" v="447" actId="20577"/>
          <ac:spMkLst>
            <pc:docMk/>
            <pc:sldMk cId="1818916288" sldId="490"/>
            <ac:spMk id="5" creationId="{20BDBE23-6B80-5C0A-6F36-E0D4F94AB015}"/>
          </ac:spMkLst>
        </pc:spChg>
        <pc:spChg chg="mod">
          <ac:chgData name="Valerie Cambert" userId="073036226e65ac96" providerId="LiveId" clId="{5C1C2F81-65BD-46C9-B708-E550888364E4}" dt="2023-06-26T13:25:15.080" v="452" actId="27636"/>
          <ac:spMkLst>
            <pc:docMk/>
            <pc:sldMk cId="1818916288" sldId="490"/>
            <ac:spMk id="12" creationId="{449D62D8-1991-F668-2017-35A137CBC2A8}"/>
          </ac:spMkLst>
        </pc:spChg>
        <pc:spChg chg="mod">
          <ac:chgData name="Valerie Cambert" userId="073036226e65ac96" providerId="LiveId" clId="{5C1C2F81-65BD-46C9-B708-E550888364E4}" dt="2023-06-26T13:36:29.802" v="556"/>
          <ac:spMkLst>
            <pc:docMk/>
            <pc:sldMk cId="1818916288" sldId="490"/>
            <ac:spMk id="13" creationId="{94FF53B2-29C3-6E29-880D-28CF1E1A6423}"/>
          </ac:spMkLst>
        </pc:spChg>
      </pc:sldChg>
      <pc:sldChg chg="addSp modSp new mod">
        <pc:chgData name="Valerie Cambert" userId="073036226e65ac96" providerId="LiveId" clId="{5C1C2F81-65BD-46C9-B708-E550888364E4}" dt="2023-06-26T14:06:52.837" v="802" actId="27636"/>
        <pc:sldMkLst>
          <pc:docMk/>
          <pc:sldMk cId="3233749518" sldId="491"/>
        </pc:sldMkLst>
        <pc:spChg chg="mod">
          <ac:chgData name="Valerie Cambert" userId="073036226e65ac96" providerId="LiveId" clId="{5C1C2F81-65BD-46C9-B708-E550888364E4}" dt="2023-06-26T14:06:52.837" v="802" actId="27636"/>
          <ac:spMkLst>
            <pc:docMk/>
            <pc:sldMk cId="3233749518" sldId="491"/>
            <ac:spMk id="2" creationId="{EF543719-0E42-1FE9-C816-1E368F9377BD}"/>
          </ac:spMkLst>
        </pc:spChg>
        <pc:spChg chg="mod">
          <ac:chgData name="Valerie Cambert" userId="073036226e65ac96" providerId="LiveId" clId="{5C1C2F81-65BD-46C9-B708-E550888364E4}" dt="2023-06-26T14:05:33.980" v="768" actId="20577"/>
          <ac:spMkLst>
            <pc:docMk/>
            <pc:sldMk cId="3233749518" sldId="491"/>
            <ac:spMk id="3" creationId="{6D8EAF06-1D4A-1E20-DD5E-274EDCA449A4}"/>
          </ac:spMkLst>
        </pc:spChg>
        <pc:picChg chg="add mod">
          <ac:chgData name="Valerie Cambert" userId="073036226e65ac96" providerId="LiveId" clId="{5C1C2F81-65BD-46C9-B708-E550888364E4}" dt="2023-06-26T14:06:45.549" v="798"/>
          <ac:picMkLst>
            <pc:docMk/>
            <pc:sldMk cId="3233749518" sldId="491"/>
            <ac:picMk id="4" creationId="{81E4A0DD-EDC6-9420-A153-18EB56767413}"/>
          </ac:picMkLst>
        </pc:picChg>
      </pc:sldChg>
      <pc:sldChg chg="modSp add mod">
        <pc:chgData name="Valerie Cambert" userId="073036226e65ac96" providerId="LiveId" clId="{5C1C2F81-65BD-46C9-B708-E550888364E4}" dt="2023-06-26T14:08:16.122" v="826" actId="20577"/>
        <pc:sldMkLst>
          <pc:docMk/>
          <pc:sldMk cId="429866840" sldId="492"/>
        </pc:sldMkLst>
        <pc:spChg chg="mod">
          <ac:chgData name="Valerie Cambert" userId="073036226e65ac96" providerId="LiveId" clId="{5C1C2F81-65BD-46C9-B708-E550888364E4}" dt="2023-06-26T14:08:08.345" v="819" actId="14100"/>
          <ac:spMkLst>
            <pc:docMk/>
            <pc:sldMk cId="429866840" sldId="492"/>
            <ac:spMk id="2" creationId="{5040DF4D-AD6E-1AC3-D338-DA3041BCDB54}"/>
          </ac:spMkLst>
        </pc:spChg>
        <pc:spChg chg="mod">
          <ac:chgData name="Valerie Cambert" userId="073036226e65ac96" providerId="LiveId" clId="{5C1C2F81-65BD-46C9-B708-E550888364E4}" dt="2023-06-26T14:08:16.122" v="826" actId="20577"/>
          <ac:spMkLst>
            <pc:docMk/>
            <pc:sldMk cId="429866840" sldId="492"/>
            <ac:spMk id="3" creationId="{5449C66E-D526-C5C7-546A-74BE3732E230}"/>
          </ac:spMkLst>
        </pc:spChg>
      </pc:sldChg>
      <pc:sldChg chg="add del">
        <pc:chgData name="Valerie Cambert" userId="073036226e65ac96" providerId="LiveId" clId="{5C1C2F81-65BD-46C9-B708-E550888364E4}" dt="2023-06-27T07:49:35.843" v="981" actId="47"/>
        <pc:sldMkLst>
          <pc:docMk/>
          <pc:sldMk cId="171038167" sldId="493"/>
        </pc:sldMkLst>
      </pc:sldChg>
      <pc:sldChg chg="modSp add mod">
        <pc:chgData name="Valerie Cambert" userId="073036226e65ac96" providerId="LiveId" clId="{5C1C2F81-65BD-46C9-B708-E550888364E4}" dt="2023-06-27T07:49:55.667" v="986" actId="20577"/>
        <pc:sldMkLst>
          <pc:docMk/>
          <pc:sldMk cId="3398260102" sldId="494"/>
        </pc:sldMkLst>
        <pc:spChg chg="mod">
          <ac:chgData name="Valerie Cambert" userId="073036226e65ac96" providerId="LiveId" clId="{5C1C2F81-65BD-46C9-B708-E550888364E4}" dt="2023-06-27T07:49:55.667" v="986" actId="20577"/>
          <ac:spMkLst>
            <pc:docMk/>
            <pc:sldMk cId="3398260102" sldId="494"/>
            <ac:spMk id="6" creationId="{E511CF52-E985-9327-43C3-10F620E0FACC}"/>
          </ac:spMkLst>
        </pc:spChg>
      </pc:sldChg>
      <pc:sldMasterChg chg="modSldLayout">
        <pc:chgData name="Valerie Cambert" userId="073036226e65ac96" providerId="LiveId" clId="{5C1C2F81-65BD-46C9-B708-E550888364E4}" dt="2023-06-26T13:49:33.288" v="660" actId="14100"/>
        <pc:sldMasterMkLst>
          <pc:docMk/>
          <pc:sldMasterMk cId="0" sldId="2147484164"/>
        </pc:sldMasterMkLst>
        <pc:sldLayoutChg chg="modSp mod">
          <pc:chgData name="Valerie Cambert" userId="073036226e65ac96" providerId="LiveId" clId="{5C1C2F81-65BD-46C9-B708-E550888364E4}" dt="2023-06-26T13:49:33.288" v="660" actId="14100"/>
          <pc:sldLayoutMkLst>
            <pc:docMk/>
            <pc:sldMasterMk cId="0" sldId="2147484164"/>
            <pc:sldLayoutMk cId="453712355" sldId="2147484177"/>
          </pc:sldLayoutMkLst>
          <pc:spChg chg="mod">
            <ac:chgData name="Valerie Cambert" userId="073036226e65ac96" providerId="LiveId" clId="{5C1C2F81-65BD-46C9-B708-E550888364E4}" dt="2023-06-26T13:49:33.288" v="660" actId="14100"/>
            <ac:spMkLst>
              <pc:docMk/>
              <pc:sldMasterMk cId="0" sldId="2147484164"/>
              <pc:sldLayoutMk cId="453712355" sldId="2147484177"/>
              <ac:spMk id="22" creationId="{00000000-0000-0000-0000-000000000000}"/>
            </ac:spMkLst>
          </pc:spChg>
          <pc:spChg chg="mod">
            <ac:chgData name="Valerie Cambert" userId="073036226e65ac96" providerId="LiveId" clId="{5C1C2F81-65BD-46C9-B708-E550888364E4}" dt="2023-06-26T13:38:51.046" v="585" actId="14100"/>
            <ac:spMkLst>
              <pc:docMk/>
              <pc:sldMasterMk cId="0" sldId="2147484164"/>
              <pc:sldLayoutMk cId="453712355" sldId="2147484177"/>
              <ac:spMk id="24" creationId="{00000000-0000-0000-0000-000000000000}"/>
            </ac:spMkLst>
          </pc:spChg>
        </pc:sldLayoutChg>
      </pc:sldMasterChg>
      <pc:sldMasterChg chg="modSldLayout">
        <pc:chgData name="Valerie Cambert" userId="073036226e65ac96" providerId="LiveId" clId="{5C1C2F81-65BD-46C9-B708-E550888364E4}" dt="2023-06-26T13:26:05.549" v="467"/>
        <pc:sldMasterMkLst>
          <pc:docMk/>
          <pc:sldMasterMk cId="1039967052" sldId="2147484178"/>
        </pc:sldMasterMkLst>
        <pc:sldLayoutChg chg="setBg">
          <pc:chgData name="Valerie Cambert" userId="073036226e65ac96" providerId="LiveId" clId="{5C1C2F81-65BD-46C9-B708-E550888364E4}" dt="2023-06-26T13:26:05.549" v="467"/>
          <pc:sldLayoutMkLst>
            <pc:docMk/>
            <pc:sldMasterMk cId="1039967052" sldId="2147484178"/>
            <pc:sldLayoutMk cId="2463850738" sldId="2147484179"/>
          </pc:sldLayoutMkLst>
        </pc:sldLayoutChg>
        <pc:sldLayoutChg chg="setBg">
          <pc:chgData name="Valerie Cambert" userId="073036226e65ac96" providerId="LiveId" clId="{5C1C2F81-65BD-46C9-B708-E550888364E4}" dt="2023-06-26T13:26:05.549" v="467"/>
          <pc:sldLayoutMkLst>
            <pc:docMk/>
            <pc:sldMasterMk cId="1039967052" sldId="2147484178"/>
            <pc:sldLayoutMk cId="768840061" sldId="2147484180"/>
          </pc:sldLayoutMkLst>
        </pc:sldLayoutChg>
        <pc:sldLayoutChg chg="setBg">
          <pc:chgData name="Valerie Cambert" userId="073036226e65ac96" providerId="LiveId" clId="{5C1C2F81-65BD-46C9-B708-E550888364E4}" dt="2023-06-26T13:26:05.549" v="467"/>
          <pc:sldLayoutMkLst>
            <pc:docMk/>
            <pc:sldMasterMk cId="1039967052" sldId="2147484178"/>
            <pc:sldLayoutMk cId="973496203" sldId="2147484181"/>
          </pc:sldLayoutMkLst>
        </pc:sldLayoutChg>
      </pc:sldMasterChg>
    </pc:docChg>
  </pc:docChgLst>
  <pc:docChgLst>
    <pc:chgData name="Valerie Cambert" userId="073036226e65ac96" providerId="LiveId" clId="{C33D7C19-0457-4B46-9EDC-7251EBB2847C}"/>
    <pc:docChg chg="undo custSel addSld delSld modSld">
      <pc:chgData name="Valerie Cambert" userId="073036226e65ac96" providerId="LiveId" clId="{C33D7C19-0457-4B46-9EDC-7251EBB2847C}" dt="2023-06-29T10:10:08.369" v="721" actId="1076"/>
      <pc:docMkLst>
        <pc:docMk/>
      </pc:docMkLst>
      <pc:sldChg chg="del">
        <pc:chgData name="Valerie Cambert" userId="073036226e65ac96" providerId="LiveId" clId="{C33D7C19-0457-4B46-9EDC-7251EBB2847C}" dt="2023-06-28T12:06:51.845" v="0" actId="47"/>
        <pc:sldMkLst>
          <pc:docMk/>
          <pc:sldMk cId="4159317140" sldId="396"/>
        </pc:sldMkLst>
      </pc:sldChg>
      <pc:sldChg chg="addSp delSp modSp mod chgLayout">
        <pc:chgData name="Valerie Cambert" userId="073036226e65ac96" providerId="LiveId" clId="{C33D7C19-0457-4B46-9EDC-7251EBB2847C}" dt="2023-06-28T13:56:36.784" v="304" actId="14100"/>
        <pc:sldMkLst>
          <pc:docMk/>
          <pc:sldMk cId="180394619" sldId="398"/>
        </pc:sldMkLst>
        <pc:spChg chg="del">
          <ac:chgData name="Valerie Cambert" userId="073036226e65ac96" providerId="LiveId" clId="{C33D7C19-0457-4B46-9EDC-7251EBB2847C}" dt="2023-06-28T12:08:09.158" v="21" actId="478"/>
          <ac:spMkLst>
            <pc:docMk/>
            <pc:sldMk cId="180394619" sldId="398"/>
            <ac:spMk id="4" creationId="{298974A2-36E3-5306-98D7-1841A034003D}"/>
          </ac:spMkLst>
        </pc:spChg>
        <pc:spChg chg="mod ord">
          <ac:chgData name="Valerie Cambert" userId="073036226e65ac96" providerId="LiveId" clId="{C33D7C19-0457-4B46-9EDC-7251EBB2847C}" dt="2023-06-28T12:08:24.485" v="25" actId="6549"/>
          <ac:spMkLst>
            <pc:docMk/>
            <pc:sldMk cId="180394619" sldId="398"/>
            <ac:spMk id="5" creationId="{20BDBE23-6B80-5C0A-6F36-E0D4F94AB015}"/>
          </ac:spMkLst>
        </pc:spChg>
        <pc:spChg chg="del mod ord">
          <ac:chgData name="Valerie Cambert" userId="073036226e65ac96" providerId="LiveId" clId="{C33D7C19-0457-4B46-9EDC-7251EBB2847C}" dt="2023-06-28T12:08:28.559" v="26" actId="478"/>
          <ac:spMkLst>
            <pc:docMk/>
            <pc:sldMk cId="180394619" sldId="398"/>
            <ac:spMk id="12" creationId="{449D62D8-1991-F668-2017-35A137CBC2A8}"/>
          </ac:spMkLst>
        </pc:spChg>
        <pc:spChg chg="del mod ord">
          <ac:chgData name="Valerie Cambert" userId="073036226e65ac96" providerId="LiveId" clId="{C33D7C19-0457-4B46-9EDC-7251EBB2847C}" dt="2023-06-28T12:08:32.137" v="27" actId="478"/>
          <ac:spMkLst>
            <pc:docMk/>
            <pc:sldMk cId="180394619" sldId="398"/>
            <ac:spMk id="13" creationId="{94FF53B2-29C3-6E29-880D-28CF1E1A6423}"/>
          </ac:spMkLst>
        </pc:spChg>
        <pc:picChg chg="add del mod">
          <ac:chgData name="Valerie Cambert" userId="073036226e65ac96" providerId="LiveId" clId="{C33D7C19-0457-4B46-9EDC-7251EBB2847C}" dt="2023-06-28T13:55:48.630" v="294" actId="478"/>
          <ac:picMkLst>
            <pc:docMk/>
            <pc:sldMk cId="180394619" sldId="398"/>
            <ac:picMk id="3" creationId="{29EC547A-9A31-5DDF-839B-D6D2EAB85B14}"/>
          </ac:picMkLst>
        </pc:picChg>
        <pc:picChg chg="add mod">
          <ac:chgData name="Valerie Cambert" userId="073036226e65ac96" providerId="LiveId" clId="{C33D7C19-0457-4B46-9EDC-7251EBB2847C}" dt="2023-06-28T13:56:36.784" v="304" actId="14100"/>
          <ac:picMkLst>
            <pc:docMk/>
            <pc:sldMk cId="180394619" sldId="398"/>
            <ac:picMk id="7" creationId="{CED66955-E459-2B3F-C204-431CE1D6053E}"/>
          </ac:picMkLst>
        </pc:picChg>
      </pc:sldChg>
      <pc:sldChg chg="addSp delSp modSp add mod">
        <pc:chgData name="Valerie Cambert" userId="073036226e65ac96" providerId="LiveId" clId="{C33D7C19-0457-4B46-9EDC-7251EBB2847C}" dt="2023-06-28T14:04:20.934" v="324" actId="1076"/>
        <pc:sldMkLst>
          <pc:docMk/>
          <pc:sldMk cId="2389222972" sldId="399"/>
        </pc:sldMkLst>
        <pc:spChg chg="mod">
          <ac:chgData name="Valerie Cambert" userId="073036226e65ac96" providerId="LiveId" clId="{C33D7C19-0457-4B46-9EDC-7251EBB2847C}" dt="2023-06-28T12:45:28.859" v="133" actId="20577"/>
          <ac:spMkLst>
            <pc:docMk/>
            <pc:sldMk cId="2389222972" sldId="399"/>
            <ac:spMk id="5" creationId="{20BDBE23-6B80-5C0A-6F36-E0D4F94AB015}"/>
          </ac:spMkLst>
        </pc:spChg>
        <pc:picChg chg="add del mod">
          <ac:chgData name="Valerie Cambert" userId="073036226e65ac96" providerId="LiveId" clId="{C33D7C19-0457-4B46-9EDC-7251EBB2847C}" dt="2023-06-28T12:10:01.280" v="31" actId="478"/>
          <ac:picMkLst>
            <pc:docMk/>
            <pc:sldMk cId="2389222972" sldId="399"/>
            <ac:picMk id="3" creationId="{CBB7D0B5-5F8C-682B-07C6-D6DCEAC5F308}"/>
          </ac:picMkLst>
        </pc:picChg>
        <pc:picChg chg="add del mod">
          <ac:chgData name="Valerie Cambert" userId="073036226e65ac96" providerId="LiveId" clId="{C33D7C19-0457-4B46-9EDC-7251EBB2847C}" dt="2023-06-28T14:04:20.934" v="324" actId="1076"/>
          <ac:picMkLst>
            <pc:docMk/>
            <pc:sldMk cId="2389222972" sldId="399"/>
            <ac:picMk id="6" creationId="{C52D5F6F-E5BE-62EC-6D81-2A1F2907F731}"/>
          </ac:picMkLst>
        </pc:picChg>
        <pc:picChg chg="add del mod">
          <ac:chgData name="Valerie Cambert" userId="073036226e65ac96" providerId="LiveId" clId="{C33D7C19-0457-4B46-9EDC-7251EBB2847C}" dt="2023-06-28T14:03:19.181" v="317" actId="22"/>
          <ac:picMkLst>
            <pc:docMk/>
            <pc:sldMk cId="2389222972" sldId="399"/>
            <ac:picMk id="8" creationId="{B6D4F2B5-4C96-660D-592B-7A6B8BFDD9D1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2530108026" sldId="399"/>
        </pc:sldMkLst>
      </pc:sldChg>
      <pc:sldChg chg="addSp delSp modSp add mod">
        <pc:chgData name="Valerie Cambert" userId="073036226e65ac96" providerId="LiveId" clId="{C33D7C19-0457-4B46-9EDC-7251EBB2847C}" dt="2023-06-28T14:11:06.295" v="348" actId="1076"/>
        <pc:sldMkLst>
          <pc:docMk/>
          <pc:sldMk cId="496701405" sldId="400"/>
        </pc:sldMkLst>
        <pc:spChg chg="mod">
          <ac:chgData name="Valerie Cambert" userId="073036226e65ac96" providerId="LiveId" clId="{C33D7C19-0457-4B46-9EDC-7251EBB2847C}" dt="2023-06-28T14:10:37.484" v="341" actId="1076"/>
          <ac:spMkLst>
            <pc:docMk/>
            <pc:sldMk cId="496701405" sldId="400"/>
            <ac:spMk id="5" creationId="{20BDBE23-6B80-5C0A-6F36-E0D4F94AB015}"/>
          </ac:spMkLst>
        </pc:spChg>
        <pc:picChg chg="add del mod">
          <ac:chgData name="Valerie Cambert" userId="073036226e65ac96" providerId="LiveId" clId="{C33D7C19-0457-4B46-9EDC-7251EBB2847C}" dt="2023-06-28T14:10:09.411" v="337" actId="478"/>
          <ac:picMkLst>
            <pc:docMk/>
            <pc:sldMk cId="496701405" sldId="400"/>
            <ac:picMk id="3" creationId="{0A43476E-2AF3-D537-9BB8-FB54FC536710}"/>
          </ac:picMkLst>
        </pc:picChg>
        <pc:picChg chg="add mod">
          <ac:chgData name="Valerie Cambert" userId="073036226e65ac96" providerId="LiveId" clId="{C33D7C19-0457-4B46-9EDC-7251EBB2847C}" dt="2023-06-28T14:11:06.295" v="348" actId="1076"/>
          <ac:picMkLst>
            <pc:docMk/>
            <pc:sldMk cId="496701405" sldId="400"/>
            <ac:picMk id="6" creationId="{72728724-AAEA-AB01-1217-F3E63D4BA891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1808425444" sldId="400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1746416070" sldId="401"/>
        </pc:sldMkLst>
      </pc:sldChg>
      <pc:sldChg chg="addSp modSp add mod">
        <pc:chgData name="Valerie Cambert" userId="073036226e65ac96" providerId="LiveId" clId="{C33D7C19-0457-4B46-9EDC-7251EBB2847C}" dt="2023-06-29T08:59:06.901" v="615" actId="14100"/>
        <pc:sldMkLst>
          <pc:docMk/>
          <pc:sldMk cId="2932653314" sldId="401"/>
        </pc:sldMkLst>
        <pc:spChg chg="mod">
          <ac:chgData name="Valerie Cambert" userId="073036226e65ac96" providerId="LiveId" clId="{C33D7C19-0457-4B46-9EDC-7251EBB2847C}" dt="2023-06-28T13:01:49.378" v="201" actId="20577"/>
          <ac:spMkLst>
            <pc:docMk/>
            <pc:sldMk cId="2932653314" sldId="401"/>
            <ac:spMk id="5" creationId="{20BDBE23-6B80-5C0A-6F36-E0D4F94AB015}"/>
          </ac:spMkLst>
        </pc:spChg>
        <pc:picChg chg="add mod">
          <ac:chgData name="Valerie Cambert" userId="073036226e65ac96" providerId="LiveId" clId="{C33D7C19-0457-4B46-9EDC-7251EBB2847C}" dt="2023-06-29T08:58:12.736" v="611" actId="1076"/>
          <ac:picMkLst>
            <pc:docMk/>
            <pc:sldMk cId="2932653314" sldId="401"/>
            <ac:picMk id="3" creationId="{4C230053-52A8-3741-C769-6CF8A8436061}"/>
          </ac:picMkLst>
        </pc:picChg>
        <pc:picChg chg="add mod">
          <ac:chgData name="Valerie Cambert" userId="073036226e65ac96" providerId="LiveId" clId="{C33D7C19-0457-4B46-9EDC-7251EBB2847C}" dt="2023-06-29T08:59:06.901" v="615" actId="14100"/>
          <ac:picMkLst>
            <pc:docMk/>
            <pc:sldMk cId="2932653314" sldId="401"/>
            <ac:picMk id="6" creationId="{BCC3853B-13C2-5E4F-6DB4-419EB00706A8}"/>
          </ac:picMkLst>
        </pc:picChg>
      </pc:sldChg>
      <pc:sldChg chg="addSp delSp modSp add mod">
        <pc:chgData name="Valerie Cambert" userId="073036226e65ac96" providerId="LiveId" clId="{C33D7C19-0457-4B46-9EDC-7251EBB2847C}" dt="2023-06-28T15:26:00.381" v="398" actId="1076"/>
        <pc:sldMkLst>
          <pc:docMk/>
          <pc:sldMk cId="3212466476" sldId="402"/>
        </pc:sldMkLst>
        <pc:spChg chg="mod">
          <ac:chgData name="Valerie Cambert" userId="073036226e65ac96" providerId="LiveId" clId="{C33D7C19-0457-4B46-9EDC-7251EBB2847C}" dt="2023-06-28T15:25:47.259" v="396" actId="1076"/>
          <ac:spMkLst>
            <pc:docMk/>
            <pc:sldMk cId="3212466476" sldId="402"/>
            <ac:spMk id="5" creationId="{20BDBE23-6B80-5C0A-6F36-E0D4F94AB015}"/>
          </ac:spMkLst>
        </pc:spChg>
        <pc:picChg chg="add del mod">
          <ac:chgData name="Valerie Cambert" userId="073036226e65ac96" providerId="LiveId" clId="{C33D7C19-0457-4B46-9EDC-7251EBB2847C}" dt="2023-06-28T15:25:23.225" v="389" actId="478"/>
          <ac:picMkLst>
            <pc:docMk/>
            <pc:sldMk cId="3212466476" sldId="402"/>
            <ac:picMk id="3" creationId="{6C46F530-E174-6568-747E-22894CE0E8C5}"/>
          </ac:picMkLst>
        </pc:picChg>
        <pc:picChg chg="add mod">
          <ac:chgData name="Valerie Cambert" userId="073036226e65ac96" providerId="LiveId" clId="{C33D7C19-0457-4B46-9EDC-7251EBB2847C}" dt="2023-06-28T15:26:00.381" v="398" actId="1076"/>
          <ac:picMkLst>
            <pc:docMk/>
            <pc:sldMk cId="3212466476" sldId="402"/>
            <ac:picMk id="6" creationId="{7C57C8F7-A8D0-8050-81FB-A4DF63D08C37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3557544269" sldId="402"/>
        </pc:sldMkLst>
      </pc:sldChg>
      <pc:sldChg chg="addSp modSp add mod">
        <pc:chgData name="Valerie Cambert" userId="073036226e65ac96" providerId="LiveId" clId="{C33D7C19-0457-4B46-9EDC-7251EBB2847C}" dt="2023-06-29T08:51:21.888" v="607" actId="1076"/>
        <pc:sldMkLst>
          <pc:docMk/>
          <pc:sldMk cId="2260300307" sldId="403"/>
        </pc:sldMkLst>
        <pc:spChg chg="mod">
          <ac:chgData name="Valerie Cambert" userId="073036226e65ac96" providerId="LiveId" clId="{C33D7C19-0457-4B46-9EDC-7251EBB2847C}" dt="2023-06-28T13:10:34.775" v="241" actId="20577"/>
          <ac:spMkLst>
            <pc:docMk/>
            <pc:sldMk cId="2260300307" sldId="403"/>
            <ac:spMk id="5" creationId="{20BDBE23-6B80-5C0A-6F36-E0D4F94AB015}"/>
          </ac:spMkLst>
        </pc:spChg>
        <pc:picChg chg="add mod">
          <ac:chgData name="Valerie Cambert" userId="073036226e65ac96" providerId="LiveId" clId="{C33D7C19-0457-4B46-9EDC-7251EBB2847C}" dt="2023-06-29T08:51:21.888" v="607" actId="1076"/>
          <ac:picMkLst>
            <pc:docMk/>
            <pc:sldMk cId="2260300307" sldId="403"/>
            <ac:picMk id="3" creationId="{F6221A48-2EB1-796E-5119-99667D8A0CE9}"/>
          </ac:picMkLst>
        </pc:picChg>
      </pc:sldChg>
      <pc:sldChg chg="addSp modSp add mod">
        <pc:chgData name="Valerie Cambert" userId="073036226e65ac96" providerId="LiveId" clId="{C33D7C19-0457-4B46-9EDC-7251EBB2847C}" dt="2023-06-29T08:49:04.372" v="604" actId="1076"/>
        <pc:sldMkLst>
          <pc:docMk/>
          <pc:sldMk cId="1371088530" sldId="404"/>
        </pc:sldMkLst>
        <pc:spChg chg="mod">
          <ac:chgData name="Valerie Cambert" userId="073036226e65ac96" providerId="LiveId" clId="{C33D7C19-0457-4B46-9EDC-7251EBB2847C}" dt="2023-06-28T13:10:45.374" v="242" actId="20577"/>
          <ac:spMkLst>
            <pc:docMk/>
            <pc:sldMk cId="1371088530" sldId="404"/>
            <ac:spMk id="5" creationId="{20BDBE23-6B80-5C0A-6F36-E0D4F94AB015}"/>
          </ac:spMkLst>
        </pc:spChg>
        <pc:picChg chg="add mod">
          <ac:chgData name="Valerie Cambert" userId="073036226e65ac96" providerId="LiveId" clId="{C33D7C19-0457-4B46-9EDC-7251EBB2847C}" dt="2023-06-29T08:49:04.372" v="604" actId="1076"/>
          <ac:picMkLst>
            <pc:docMk/>
            <pc:sldMk cId="1371088530" sldId="404"/>
            <ac:picMk id="3" creationId="{9C34E1E0-356C-3611-862A-534C1250BFAC}"/>
          </ac:picMkLst>
        </pc:picChg>
      </pc:sldChg>
      <pc:sldChg chg="addSp modSp add mod">
        <pc:chgData name="Valerie Cambert" userId="073036226e65ac96" providerId="LiveId" clId="{C33D7C19-0457-4B46-9EDC-7251EBB2847C}" dt="2023-06-28T16:41:13.568" v="516" actId="14100"/>
        <pc:sldMkLst>
          <pc:docMk/>
          <pc:sldMk cId="2574621521" sldId="405"/>
        </pc:sldMkLst>
        <pc:spChg chg="mod">
          <ac:chgData name="Valerie Cambert" userId="073036226e65ac96" providerId="LiveId" clId="{C33D7C19-0457-4B46-9EDC-7251EBB2847C}" dt="2023-06-28T16:41:13.568" v="516" actId="14100"/>
          <ac:spMkLst>
            <pc:docMk/>
            <pc:sldMk cId="2574621521" sldId="405"/>
            <ac:spMk id="5" creationId="{20BDBE23-6B80-5C0A-6F36-E0D4F94AB015}"/>
          </ac:spMkLst>
        </pc:spChg>
        <pc:picChg chg="add mod">
          <ac:chgData name="Valerie Cambert" userId="073036226e65ac96" providerId="LiveId" clId="{C33D7C19-0457-4B46-9EDC-7251EBB2847C}" dt="2023-06-28T16:41:05.029" v="515" actId="1076"/>
          <ac:picMkLst>
            <pc:docMk/>
            <pc:sldMk cId="2574621521" sldId="405"/>
            <ac:picMk id="3" creationId="{1BB26DE5-EF82-C391-F2BA-34FE3851584B}"/>
          </ac:picMkLst>
        </pc:picChg>
      </pc:sldChg>
      <pc:sldChg chg="modSp add mod">
        <pc:chgData name="Valerie Cambert" userId="073036226e65ac96" providerId="LiveId" clId="{C33D7C19-0457-4B46-9EDC-7251EBB2847C}" dt="2023-06-28T13:10:56.626" v="244" actId="20577"/>
        <pc:sldMkLst>
          <pc:docMk/>
          <pc:sldMk cId="1505459760" sldId="406"/>
        </pc:sldMkLst>
        <pc:spChg chg="mod">
          <ac:chgData name="Valerie Cambert" userId="073036226e65ac96" providerId="LiveId" clId="{C33D7C19-0457-4B46-9EDC-7251EBB2847C}" dt="2023-06-28T13:10:56.626" v="244" actId="20577"/>
          <ac:spMkLst>
            <pc:docMk/>
            <pc:sldMk cId="1505459760" sldId="406"/>
            <ac:spMk id="5" creationId="{20BDBE23-6B80-5C0A-6F36-E0D4F94AB015}"/>
          </ac:spMkLst>
        </pc:spChg>
      </pc:sldChg>
      <pc:sldChg chg="addSp modSp add mod">
        <pc:chgData name="Valerie Cambert" userId="073036226e65ac96" providerId="LiveId" clId="{C33D7C19-0457-4B46-9EDC-7251EBB2847C}" dt="2023-06-29T09:23:31.902" v="618" actId="1076"/>
        <pc:sldMkLst>
          <pc:docMk/>
          <pc:sldMk cId="134708386" sldId="407"/>
        </pc:sldMkLst>
        <pc:spChg chg="mod">
          <ac:chgData name="Valerie Cambert" userId="073036226e65ac96" providerId="LiveId" clId="{C33D7C19-0457-4B46-9EDC-7251EBB2847C}" dt="2023-06-28T13:11:04.408" v="245" actId="20577"/>
          <ac:spMkLst>
            <pc:docMk/>
            <pc:sldMk cId="134708386" sldId="407"/>
            <ac:spMk id="5" creationId="{20BDBE23-6B80-5C0A-6F36-E0D4F94AB015}"/>
          </ac:spMkLst>
        </pc:spChg>
        <pc:picChg chg="add mod">
          <ac:chgData name="Valerie Cambert" userId="073036226e65ac96" providerId="LiveId" clId="{C33D7C19-0457-4B46-9EDC-7251EBB2847C}" dt="2023-06-29T09:23:31.902" v="618" actId="1076"/>
          <ac:picMkLst>
            <pc:docMk/>
            <pc:sldMk cId="134708386" sldId="407"/>
            <ac:picMk id="3" creationId="{6715CA48-CC6C-E53B-3511-A0B0E9B91FDD}"/>
          </ac:picMkLst>
        </pc:picChg>
      </pc:sldChg>
      <pc:sldChg chg="addSp modSp add mod">
        <pc:chgData name="Valerie Cambert" userId="073036226e65ac96" providerId="LiveId" clId="{C33D7C19-0457-4B46-9EDC-7251EBB2847C}" dt="2023-06-28T16:23:36.282" v="468" actId="1076"/>
        <pc:sldMkLst>
          <pc:docMk/>
          <pc:sldMk cId="3219470380" sldId="408"/>
        </pc:sldMkLst>
        <pc:spChg chg="mod">
          <ac:chgData name="Valerie Cambert" userId="073036226e65ac96" providerId="LiveId" clId="{C33D7C19-0457-4B46-9EDC-7251EBB2847C}" dt="2023-06-28T16:19:25.633" v="463" actId="14100"/>
          <ac:spMkLst>
            <pc:docMk/>
            <pc:sldMk cId="3219470380" sldId="408"/>
            <ac:spMk id="5" creationId="{20BDBE23-6B80-5C0A-6F36-E0D4F94AB015}"/>
          </ac:spMkLst>
        </pc:spChg>
        <pc:picChg chg="add mod">
          <ac:chgData name="Valerie Cambert" userId="073036226e65ac96" providerId="LiveId" clId="{C33D7C19-0457-4B46-9EDC-7251EBB2847C}" dt="2023-06-28T16:23:36.282" v="468" actId="1076"/>
          <ac:picMkLst>
            <pc:docMk/>
            <pc:sldMk cId="3219470380" sldId="408"/>
            <ac:picMk id="3" creationId="{7D6B66F8-E6B6-8BD1-FADA-3934E9468196}"/>
          </ac:picMkLst>
        </pc:picChg>
      </pc:sldChg>
      <pc:sldChg chg="addSp modSp add mod">
        <pc:chgData name="Valerie Cambert" userId="073036226e65ac96" providerId="LiveId" clId="{C33D7C19-0457-4B46-9EDC-7251EBB2847C}" dt="2023-06-29T06:50:30.115" v="600" actId="1076"/>
        <pc:sldMkLst>
          <pc:docMk/>
          <pc:sldMk cId="1391672367" sldId="409"/>
        </pc:sldMkLst>
        <pc:spChg chg="mod">
          <ac:chgData name="Valerie Cambert" userId="073036226e65ac96" providerId="LiveId" clId="{C33D7C19-0457-4B46-9EDC-7251EBB2847C}" dt="2023-06-29T06:50:30.115" v="600" actId="1076"/>
          <ac:spMkLst>
            <pc:docMk/>
            <pc:sldMk cId="1391672367" sldId="409"/>
            <ac:spMk id="5" creationId="{20BDBE23-6B80-5C0A-6F36-E0D4F94AB015}"/>
          </ac:spMkLst>
        </pc:spChg>
        <pc:picChg chg="add mod">
          <ac:chgData name="Valerie Cambert" userId="073036226e65ac96" providerId="LiveId" clId="{C33D7C19-0457-4B46-9EDC-7251EBB2847C}" dt="2023-06-29T06:50:24.054" v="599" actId="1076"/>
          <ac:picMkLst>
            <pc:docMk/>
            <pc:sldMk cId="1391672367" sldId="409"/>
            <ac:picMk id="3" creationId="{00E38703-4388-9B8C-ABBF-D981A511D055}"/>
          </ac:picMkLst>
        </pc:picChg>
      </pc:sldChg>
      <pc:sldChg chg="modSp add mod">
        <pc:chgData name="Valerie Cambert" userId="073036226e65ac96" providerId="LiveId" clId="{C33D7C19-0457-4B46-9EDC-7251EBB2847C}" dt="2023-06-28T13:12:11.293" v="252" actId="255"/>
        <pc:sldMkLst>
          <pc:docMk/>
          <pc:sldMk cId="3676665737" sldId="410"/>
        </pc:sldMkLst>
        <pc:spChg chg="mod">
          <ac:chgData name="Valerie Cambert" userId="073036226e65ac96" providerId="LiveId" clId="{C33D7C19-0457-4B46-9EDC-7251EBB2847C}" dt="2023-06-28T13:12:11.293" v="252" actId="255"/>
          <ac:spMkLst>
            <pc:docMk/>
            <pc:sldMk cId="3676665737" sldId="410"/>
            <ac:spMk id="5" creationId="{20BDBE23-6B80-5C0A-6F36-E0D4F94AB015}"/>
          </ac:spMkLst>
        </pc:spChg>
      </pc:sldChg>
      <pc:sldChg chg="addSp modSp add mod">
        <pc:chgData name="Valerie Cambert" userId="073036226e65ac96" providerId="LiveId" clId="{C33D7C19-0457-4B46-9EDC-7251EBB2847C}" dt="2023-06-28T16:17:35.960" v="458" actId="20577"/>
        <pc:sldMkLst>
          <pc:docMk/>
          <pc:sldMk cId="157254742" sldId="411"/>
        </pc:sldMkLst>
        <pc:spChg chg="mod">
          <ac:chgData name="Valerie Cambert" userId="073036226e65ac96" providerId="LiveId" clId="{C33D7C19-0457-4B46-9EDC-7251EBB2847C}" dt="2023-06-28T16:17:35.960" v="458" actId="20577"/>
          <ac:spMkLst>
            <pc:docMk/>
            <pc:sldMk cId="157254742" sldId="411"/>
            <ac:spMk id="5" creationId="{20BDBE23-6B80-5C0A-6F36-E0D4F94AB015}"/>
          </ac:spMkLst>
        </pc:spChg>
        <pc:picChg chg="add mod">
          <ac:chgData name="Valerie Cambert" userId="073036226e65ac96" providerId="LiveId" clId="{C33D7C19-0457-4B46-9EDC-7251EBB2847C}" dt="2023-06-28T16:17:27.183" v="453" actId="1076"/>
          <ac:picMkLst>
            <pc:docMk/>
            <pc:sldMk cId="157254742" sldId="411"/>
            <ac:picMk id="3" creationId="{11886D1F-D62F-5DC1-C2C3-9852D7872EC9}"/>
          </ac:picMkLst>
        </pc:picChg>
      </pc:sldChg>
      <pc:sldChg chg="addSp delSp modSp add mod">
        <pc:chgData name="Valerie Cambert" userId="073036226e65ac96" providerId="LiveId" clId="{C33D7C19-0457-4B46-9EDC-7251EBB2847C}" dt="2023-06-29T09:31:59.161" v="635" actId="1076"/>
        <pc:sldMkLst>
          <pc:docMk/>
          <pc:sldMk cId="2983192071" sldId="412"/>
        </pc:sldMkLst>
        <pc:spChg chg="add mod">
          <ac:chgData name="Valerie Cambert" userId="073036226e65ac96" providerId="LiveId" clId="{C33D7C19-0457-4B46-9EDC-7251EBB2847C}" dt="2023-06-29T09:31:59.161" v="635" actId="1076"/>
          <ac:spMkLst>
            <pc:docMk/>
            <pc:sldMk cId="2983192071" sldId="412"/>
            <ac:spMk id="3" creationId="{EB3B3C29-4003-BB93-0BD0-FED178797842}"/>
          </ac:spMkLst>
        </pc:spChg>
        <pc:spChg chg="mod">
          <ac:chgData name="Valerie Cambert" userId="073036226e65ac96" providerId="LiveId" clId="{C33D7C19-0457-4B46-9EDC-7251EBB2847C}" dt="2023-06-29T09:31:51.681" v="634" actId="1076"/>
          <ac:spMkLst>
            <pc:docMk/>
            <pc:sldMk cId="2983192071" sldId="412"/>
            <ac:spMk id="5" creationId="{20BDBE23-6B80-5C0A-6F36-E0D4F94AB015}"/>
          </ac:spMkLst>
        </pc:spChg>
        <pc:picChg chg="add del mod">
          <ac:chgData name="Valerie Cambert" userId="073036226e65ac96" providerId="LiveId" clId="{C33D7C19-0457-4B46-9EDC-7251EBB2847C}" dt="2023-06-29T09:29:41.518" v="621" actId="478"/>
          <ac:picMkLst>
            <pc:docMk/>
            <pc:sldMk cId="2983192071" sldId="412"/>
            <ac:picMk id="4" creationId="{AFBA7075-F1C5-D45D-CFF4-7C001C57E3C7}"/>
          </ac:picMkLst>
        </pc:picChg>
        <pc:picChg chg="add mod">
          <ac:chgData name="Valerie Cambert" userId="073036226e65ac96" providerId="LiveId" clId="{C33D7C19-0457-4B46-9EDC-7251EBB2847C}" dt="2023-06-29T09:29:52.913" v="624" actId="1076"/>
          <ac:picMkLst>
            <pc:docMk/>
            <pc:sldMk cId="2983192071" sldId="412"/>
            <ac:picMk id="7" creationId="{43A04A96-B53B-452D-F53B-68CD22A826A6}"/>
          </ac:picMkLst>
        </pc:picChg>
      </pc:sldChg>
      <pc:sldChg chg="addSp delSp modSp add mod">
        <pc:chgData name="Valerie Cambert" userId="073036226e65ac96" providerId="LiveId" clId="{C33D7C19-0457-4B46-9EDC-7251EBB2847C}" dt="2023-06-29T09:37:59.959" v="644" actId="14100"/>
        <pc:sldMkLst>
          <pc:docMk/>
          <pc:sldMk cId="2065290170" sldId="413"/>
        </pc:sldMkLst>
        <pc:spChg chg="mod">
          <ac:chgData name="Valerie Cambert" userId="073036226e65ac96" providerId="LiveId" clId="{C33D7C19-0457-4B46-9EDC-7251EBB2847C}" dt="2023-06-29T09:37:59.959" v="644" actId="14100"/>
          <ac:spMkLst>
            <pc:docMk/>
            <pc:sldMk cId="2065290170" sldId="413"/>
            <ac:spMk id="5" creationId="{20BDBE23-6B80-5C0A-6F36-E0D4F94AB015}"/>
          </ac:spMkLst>
        </pc:spChg>
        <pc:picChg chg="add del mod modCrop">
          <ac:chgData name="Valerie Cambert" userId="073036226e65ac96" providerId="LiveId" clId="{C33D7C19-0457-4B46-9EDC-7251EBB2847C}" dt="2023-06-29T09:36:50.127" v="639" actId="478"/>
          <ac:picMkLst>
            <pc:docMk/>
            <pc:sldMk cId="2065290170" sldId="413"/>
            <ac:picMk id="3" creationId="{B27AEAE3-8636-8672-3C7D-9469CF7A1206}"/>
          </ac:picMkLst>
        </pc:picChg>
        <pc:picChg chg="add mod">
          <ac:chgData name="Valerie Cambert" userId="073036226e65ac96" providerId="LiveId" clId="{C33D7C19-0457-4B46-9EDC-7251EBB2847C}" dt="2023-06-29T09:37:56.504" v="643" actId="1076"/>
          <ac:picMkLst>
            <pc:docMk/>
            <pc:sldMk cId="2065290170" sldId="413"/>
            <ac:picMk id="6" creationId="{BDBA4CFC-D132-04A2-DA52-C781E9377498}"/>
          </ac:picMkLst>
        </pc:picChg>
      </pc:sldChg>
      <pc:sldChg chg="addSp modSp add mod">
        <pc:chgData name="Valerie Cambert" userId="073036226e65ac96" providerId="LiveId" clId="{C33D7C19-0457-4B46-9EDC-7251EBB2847C}" dt="2023-06-29T09:47:56.168" v="704" actId="208"/>
        <pc:sldMkLst>
          <pc:docMk/>
          <pc:sldMk cId="1686987042" sldId="414"/>
        </pc:sldMkLst>
        <pc:spChg chg="mod">
          <ac:chgData name="Valerie Cambert" userId="073036226e65ac96" providerId="LiveId" clId="{C33D7C19-0457-4B46-9EDC-7251EBB2847C}" dt="2023-06-29T09:47:20.508" v="700" actId="27636"/>
          <ac:spMkLst>
            <pc:docMk/>
            <pc:sldMk cId="1686987042" sldId="414"/>
            <ac:spMk id="5" creationId="{20BDBE23-6B80-5C0A-6F36-E0D4F94AB015}"/>
          </ac:spMkLst>
        </pc:spChg>
        <pc:picChg chg="add mod">
          <ac:chgData name="Valerie Cambert" userId="073036226e65ac96" providerId="LiveId" clId="{C33D7C19-0457-4B46-9EDC-7251EBB2847C}" dt="2023-06-29T09:47:56.168" v="704" actId="208"/>
          <ac:picMkLst>
            <pc:docMk/>
            <pc:sldMk cId="1686987042" sldId="414"/>
            <ac:picMk id="3" creationId="{274E0C17-9795-6F6D-16A9-A81CC2F57905}"/>
          </ac:picMkLst>
        </pc:picChg>
      </pc:sldChg>
      <pc:sldChg chg="addSp modSp add mod chgLayout">
        <pc:chgData name="Valerie Cambert" userId="073036226e65ac96" providerId="LiveId" clId="{C33D7C19-0457-4B46-9EDC-7251EBB2847C}" dt="2023-06-29T09:41:58.787" v="695" actId="20577"/>
        <pc:sldMkLst>
          <pc:docMk/>
          <pc:sldMk cId="1619289965" sldId="415"/>
        </pc:sldMkLst>
        <pc:spChg chg="add mod ord">
          <ac:chgData name="Valerie Cambert" userId="073036226e65ac96" providerId="LiveId" clId="{C33D7C19-0457-4B46-9EDC-7251EBB2847C}" dt="2023-06-29T09:41:58.787" v="695" actId="20577"/>
          <ac:spMkLst>
            <pc:docMk/>
            <pc:sldMk cId="1619289965" sldId="415"/>
            <ac:spMk id="2" creationId="{9AF3B650-9705-EBB3-0040-A51001490302}"/>
          </ac:spMkLst>
        </pc:spChg>
        <pc:spChg chg="mod ord">
          <ac:chgData name="Valerie Cambert" userId="073036226e65ac96" providerId="LiveId" clId="{C33D7C19-0457-4B46-9EDC-7251EBB2847C}" dt="2023-06-29T09:41:34.447" v="647" actId="27636"/>
          <ac:spMkLst>
            <pc:docMk/>
            <pc:sldMk cId="1619289965" sldId="415"/>
            <ac:spMk id="5" creationId="{20BDBE23-6B80-5C0A-6F36-E0D4F94AB015}"/>
          </ac:spMkLst>
        </pc:spChg>
      </pc:sldChg>
      <pc:sldChg chg="addSp delSp modSp add del mod">
        <pc:chgData name="Valerie Cambert" userId="073036226e65ac96" providerId="LiveId" clId="{C33D7C19-0457-4B46-9EDC-7251EBB2847C}" dt="2023-06-29T10:09:28.197" v="717" actId="47"/>
        <pc:sldMkLst>
          <pc:docMk/>
          <pc:sldMk cId="134978447" sldId="416"/>
        </pc:sldMkLst>
        <pc:spChg chg="mod">
          <ac:chgData name="Valerie Cambert" userId="073036226e65ac96" providerId="LiveId" clId="{C33D7C19-0457-4B46-9EDC-7251EBB2847C}" dt="2023-06-28T13:14:38.448" v="286" actId="20577"/>
          <ac:spMkLst>
            <pc:docMk/>
            <pc:sldMk cId="134978447" sldId="416"/>
            <ac:spMk id="5" creationId="{20BDBE23-6B80-5C0A-6F36-E0D4F94AB015}"/>
          </ac:spMkLst>
        </pc:spChg>
        <pc:picChg chg="add del mod">
          <ac:chgData name="Valerie Cambert" userId="073036226e65ac96" providerId="LiveId" clId="{C33D7C19-0457-4B46-9EDC-7251EBB2847C}" dt="2023-06-29T10:02:50.635" v="712" actId="478"/>
          <ac:picMkLst>
            <pc:docMk/>
            <pc:sldMk cId="134978447" sldId="416"/>
            <ac:picMk id="3" creationId="{AB2366BA-0F7E-ABE3-B559-C775B8675CDC}"/>
          </ac:picMkLst>
        </pc:picChg>
        <pc:picChg chg="add mod">
          <ac:chgData name="Valerie Cambert" userId="073036226e65ac96" providerId="LiveId" clId="{C33D7C19-0457-4B46-9EDC-7251EBB2847C}" dt="2023-06-29T10:04:27.041" v="716" actId="1076"/>
          <ac:picMkLst>
            <pc:docMk/>
            <pc:sldMk cId="134978447" sldId="416"/>
            <ac:picMk id="6" creationId="{9C5B5E77-3B2B-D7F4-EBF2-BCE42572DA56}"/>
          </ac:picMkLst>
        </pc:picChg>
      </pc:sldChg>
      <pc:sldChg chg="addSp modSp add mod">
        <pc:chgData name="Valerie Cambert" userId="073036226e65ac96" providerId="LiveId" clId="{C33D7C19-0457-4B46-9EDC-7251EBB2847C}" dt="2023-06-28T16:15:31.317" v="450" actId="1076"/>
        <pc:sldMkLst>
          <pc:docMk/>
          <pc:sldMk cId="1217654487" sldId="417"/>
        </pc:sldMkLst>
        <pc:spChg chg="mod">
          <ac:chgData name="Valerie Cambert" userId="073036226e65ac96" providerId="LiveId" clId="{C33D7C19-0457-4B46-9EDC-7251EBB2847C}" dt="2023-06-28T16:15:31.317" v="450" actId="1076"/>
          <ac:spMkLst>
            <pc:docMk/>
            <pc:sldMk cId="1217654487" sldId="417"/>
            <ac:spMk id="5" creationId="{20BDBE23-6B80-5C0A-6F36-E0D4F94AB015}"/>
          </ac:spMkLst>
        </pc:spChg>
        <pc:picChg chg="add mod">
          <ac:chgData name="Valerie Cambert" userId="073036226e65ac96" providerId="LiveId" clId="{C33D7C19-0457-4B46-9EDC-7251EBB2847C}" dt="2023-06-28T16:08:25.483" v="440" actId="1076"/>
          <ac:picMkLst>
            <pc:docMk/>
            <pc:sldMk cId="1217654487" sldId="417"/>
            <ac:picMk id="3" creationId="{99D0ADAE-40DD-E316-4C8D-614C4F0F1D0B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3388272043" sldId="417"/>
        </pc:sldMkLst>
      </pc:sldChg>
      <pc:sldChg chg="addSp delSp modSp add mod">
        <pc:chgData name="Valerie Cambert" userId="073036226e65ac96" providerId="LiveId" clId="{C33D7C19-0457-4B46-9EDC-7251EBB2847C}" dt="2023-06-28T14:05:19.478" v="328" actId="1076"/>
        <pc:sldMkLst>
          <pc:docMk/>
          <pc:sldMk cId="2716641235" sldId="418"/>
        </pc:sldMkLst>
        <pc:picChg chg="add del mod">
          <ac:chgData name="Valerie Cambert" userId="073036226e65ac96" providerId="LiveId" clId="{C33D7C19-0457-4B46-9EDC-7251EBB2847C}" dt="2023-06-28T14:05:07.851" v="325" actId="478"/>
          <ac:picMkLst>
            <pc:docMk/>
            <pc:sldMk cId="2716641235" sldId="418"/>
            <ac:picMk id="3" creationId="{41266163-0467-30E3-BCDB-4CA7E158F516}"/>
          </ac:picMkLst>
        </pc:picChg>
        <pc:picChg chg="add mod">
          <ac:chgData name="Valerie Cambert" userId="073036226e65ac96" providerId="LiveId" clId="{C33D7C19-0457-4B46-9EDC-7251EBB2847C}" dt="2023-06-28T14:05:19.478" v="328" actId="1076"/>
          <ac:picMkLst>
            <pc:docMk/>
            <pc:sldMk cId="2716641235" sldId="418"/>
            <ac:picMk id="6" creationId="{42215913-1268-D592-5014-61D293D765ED}"/>
          </ac:picMkLst>
        </pc:picChg>
      </pc:sldChg>
      <pc:sldChg chg="addSp delSp modSp add mod">
        <pc:chgData name="Valerie Cambert" userId="073036226e65ac96" providerId="LiveId" clId="{C33D7C19-0457-4B46-9EDC-7251EBB2847C}" dt="2023-06-28T14:06:40.588" v="332" actId="1076"/>
        <pc:sldMkLst>
          <pc:docMk/>
          <pc:sldMk cId="751449812" sldId="419"/>
        </pc:sldMkLst>
        <pc:picChg chg="add del mod">
          <ac:chgData name="Valerie Cambert" userId="073036226e65ac96" providerId="LiveId" clId="{C33D7C19-0457-4B46-9EDC-7251EBB2847C}" dt="2023-06-28T14:06:26.445" v="329" actId="478"/>
          <ac:picMkLst>
            <pc:docMk/>
            <pc:sldMk cId="751449812" sldId="419"/>
            <ac:picMk id="3" creationId="{635E4E36-67DC-8F51-E886-0D39826269CB}"/>
          </ac:picMkLst>
        </pc:picChg>
        <pc:picChg chg="add mod">
          <ac:chgData name="Valerie Cambert" userId="073036226e65ac96" providerId="LiveId" clId="{C33D7C19-0457-4B46-9EDC-7251EBB2847C}" dt="2023-06-28T14:06:40.588" v="332" actId="1076"/>
          <ac:picMkLst>
            <pc:docMk/>
            <pc:sldMk cId="751449812" sldId="419"/>
            <ac:picMk id="6" creationId="{A3E4751F-4290-111F-D00D-E9E97EFC9ACD}"/>
          </ac:picMkLst>
        </pc:picChg>
      </pc:sldChg>
      <pc:sldChg chg="addSp delSp modSp add mod">
        <pc:chgData name="Valerie Cambert" userId="073036226e65ac96" providerId="LiveId" clId="{C33D7C19-0457-4B46-9EDC-7251EBB2847C}" dt="2023-06-28T14:07:38.547" v="336" actId="1076"/>
        <pc:sldMkLst>
          <pc:docMk/>
          <pc:sldMk cId="2808895803" sldId="420"/>
        </pc:sldMkLst>
        <pc:picChg chg="add del mod">
          <ac:chgData name="Valerie Cambert" userId="073036226e65ac96" providerId="LiveId" clId="{C33D7C19-0457-4B46-9EDC-7251EBB2847C}" dt="2023-06-28T14:07:26.049" v="333" actId="478"/>
          <ac:picMkLst>
            <pc:docMk/>
            <pc:sldMk cId="2808895803" sldId="420"/>
            <ac:picMk id="3" creationId="{DAD755FA-D4B3-422D-5626-8FDA2F7AE5F6}"/>
          </ac:picMkLst>
        </pc:picChg>
        <pc:picChg chg="add mod">
          <ac:chgData name="Valerie Cambert" userId="073036226e65ac96" providerId="LiveId" clId="{C33D7C19-0457-4B46-9EDC-7251EBB2847C}" dt="2023-06-28T14:07:38.547" v="336" actId="1076"/>
          <ac:picMkLst>
            <pc:docMk/>
            <pc:sldMk cId="2808895803" sldId="420"/>
            <ac:picMk id="6" creationId="{D22B5AED-CC5D-CEAE-FE66-13C4176E2EEF}"/>
          </ac:picMkLst>
        </pc:picChg>
      </pc:sldChg>
      <pc:sldChg chg="add del">
        <pc:chgData name="Valerie Cambert" userId="073036226e65ac96" providerId="LiveId" clId="{C33D7C19-0457-4B46-9EDC-7251EBB2847C}" dt="2023-06-28T12:54:09.823" v="167" actId="47"/>
        <pc:sldMkLst>
          <pc:docMk/>
          <pc:sldMk cId="2287563581" sldId="421"/>
        </pc:sldMkLst>
      </pc:sldChg>
      <pc:sldChg chg="addSp delSp modSp add mod">
        <pc:chgData name="Valerie Cambert" userId="073036226e65ac96" providerId="LiveId" clId="{C33D7C19-0457-4B46-9EDC-7251EBB2847C}" dt="2023-06-28T14:19:10.153" v="364" actId="1076"/>
        <pc:sldMkLst>
          <pc:docMk/>
          <pc:sldMk cId="3408767468" sldId="421"/>
        </pc:sldMkLst>
        <pc:picChg chg="add del mod">
          <ac:chgData name="Valerie Cambert" userId="073036226e65ac96" providerId="LiveId" clId="{C33D7C19-0457-4B46-9EDC-7251EBB2847C}" dt="2023-06-28T14:16:29.514" v="349" actId="478"/>
          <ac:picMkLst>
            <pc:docMk/>
            <pc:sldMk cId="3408767468" sldId="421"/>
            <ac:picMk id="2" creationId="{4333B1FB-DB2D-3278-7D34-0FB77DF702EE}"/>
          </ac:picMkLst>
        </pc:picChg>
        <pc:picChg chg="del">
          <ac:chgData name="Valerie Cambert" userId="073036226e65ac96" providerId="LiveId" clId="{C33D7C19-0457-4B46-9EDC-7251EBB2847C}" dt="2023-06-28T12:54:33.753" v="173" actId="478"/>
          <ac:picMkLst>
            <pc:docMk/>
            <pc:sldMk cId="3408767468" sldId="421"/>
            <ac:picMk id="3" creationId="{0A43476E-2AF3-D537-9BB8-FB54FC536710}"/>
          </ac:picMkLst>
        </pc:picChg>
        <pc:picChg chg="add mod">
          <ac:chgData name="Valerie Cambert" userId="073036226e65ac96" providerId="LiveId" clId="{C33D7C19-0457-4B46-9EDC-7251EBB2847C}" dt="2023-06-28T14:19:10.153" v="364" actId="1076"/>
          <ac:picMkLst>
            <pc:docMk/>
            <pc:sldMk cId="3408767468" sldId="421"/>
            <ac:picMk id="6" creationId="{C62D9BC5-5A03-3C5F-18E2-5BE680FFC529}"/>
          </ac:picMkLst>
        </pc:picChg>
      </pc:sldChg>
      <pc:sldChg chg="addSp delSp modSp add mod">
        <pc:chgData name="Valerie Cambert" userId="073036226e65ac96" providerId="LiveId" clId="{C33D7C19-0457-4B46-9EDC-7251EBB2847C}" dt="2023-06-28T14:21:28.604" v="369" actId="1076"/>
        <pc:sldMkLst>
          <pc:docMk/>
          <pc:sldMk cId="2445509827" sldId="422"/>
        </pc:sldMkLst>
        <pc:picChg chg="del">
          <ac:chgData name="Valerie Cambert" userId="073036226e65ac96" providerId="LiveId" clId="{C33D7C19-0457-4B46-9EDC-7251EBB2847C}" dt="2023-06-28T12:54:40.717" v="174" actId="478"/>
          <ac:picMkLst>
            <pc:docMk/>
            <pc:sldMk cId="2445509827" sldId="422"/>
            <ac:picMk id="3" creationId="{0A43476E-2AF3-D537-9BB8-FB54FC536710}"/>
          </ac:picMkLst>
        </pc:picChg>
        <pc:picChg chg="add del mod">
          <ac:chgData name="Valerie Cambert" userId="073036226e65ac96" providerId="LiveId" clId="{C33D7C19-0457-4B46-9EDC-7251EBB2847C}" dt="2023-06-28T13:00:36.768" v="194" actId="21"/>
          <ac:picMkLst>
            <pc:docMk/>
            <pc:sldMk cId="2445509827" sldId="422"/>
            <ac:picMk id="4" creationId="{795AE1D1-016F-1D45-EE48-E062A719B63E}"/>
          </ac:picMkLst>
        </pc:picChg>
        <pc:picChg chg="add del mod">
          <ac:chgData name="Valerie Cambert" userId="073036226e65ac96" providerId="LiveId" clId="{C33D7C19-0457-4B46-9EDC-7251EBB2847C}" dt="2023-06-28T14:21:08.667" v="365" actId="478"/>
          <ac:picMkLst>
            <pc:docMk/>
            <pc:sldMk cId="2445509827" sldId="422"/>
            <ac:picMk id="7" creationId="{3EC92CF2-67B3-7FFD-E797-B064FDE6F011}"/>
          </ac:picMkLst>
        </pc:picChg>
        <pc:picChg chg="add mod">
          <ac:chgData name="Valerie Cambert" userId="073036226e65ac96" providerId="LiveId" clId="{C33D7C19-0457-4B46-9EDC-7251EBB2847C}" dt="2023-06-28T14:21:28.604" v="369" actId="1076"/>
          <ac:picMkLst>
            <pc:docMk/>
            <pc:sldMk cId="2445509827" sldId="422"/>
            <ac:picMk id="9" creationId="{1811EBCE-7F60-082C-B567-EE1A714D1526}"/>
          </ac:picMkLst>
        </pc:picChg>
      </pc:sldChg>
      <pc:sldChg chg="add del">
        <pc:chgData name="Valerie Cambert" userId="073036226e65ac96" providerId="LiveId" clId="{C33D7C19-0457-4B46-9EDC-7251EBB2847C}" dt="2023-06-28T12:54:11.002" v="168" actId="47"/>
        <pc:sldMkLst>
          <pc:docMk/>
          <pc:sldMk cId="3140478859" sldId="422"/>
        </pc:sldMkLst>
      </pc:sldChg>
      <pc:sldChg chg="addSp delSp modSp add mod">
        <pc:chgData name="Valerie Cambert" userId="073036226e65ac96" providerId="LiveId" clId="{C33D7C19-0457-4B46-9EDC-7251EBB2847C}" dt="2023-06-28T14:29:49.936" v="388" actId="1076"/>
        <pc:sldMkLst>
          <pc:docMk/>
          <pc:sldMk cId="2599514173" sldId="423"/>
        </pc:sldMkLst>
        <pc:picChg chg="del">
          <ac:chgData name="Valerie Cambert" userId="073036226e65ac96" providerId="LiveId" clId="{C33D7C19-0457-4B46-9EDC-7251EBB2847C}" dt="2023-06-28T12:54:45.137" v="175" actId="478"/>
          <ac:picMkLst>
            <pc:docMk/>
            <pc:sldMk cId="2599514173" sldId="423"/>
            <ac:picMk id="3" creationId="{0A43476E-2AF3-D537-9BB8-FB54FC536710}"/>
          </ac:picMkLst>
        </pc:picChg>
        <pc:picChg chg="add del mod">
          <ac:chgData name="Valerie Cambert" userId="073036226e65ac96" providerId="LiveId" clId="{C33D7C19-0457-4B46-9EDC-7251EBB2847C}" dt="2023-06-28T12:56:35.708" v="179" actId="21"/>
          <ac:picMkLst>
            <pc:docMk/>
            <pc:sldMk cId="2599514173" sldId="423"/>
            <ac:picMk id="4" creationId="{5EDD260E-E37E-EF68-0F1F-36D7A742CE27}"/>
          </ac:picMkLst>
        </pc:picChg>
        <pc:picChg chg="add del mod">
          <ac:chgData name="Valerie Cambert" userId="073036226e65ac96" providerId="LiveId" clId="{C33D7C19-0457-4B46-9EDC-7251EBB2847C}" dt="2023-06-28T14:29:33.839" v="370" actId="478"/>
          <ac:picMkLst>
            <pc:docMk/>
            <pc:sldMk cId="2599514173" sldId="423"/>
            <ac:picMk id="6" creationId="{7D703A93-4C77-B26F-EB7C-FC2E57AE49A4}"/>
          </ac:picMkLst>
        </pc:picChg>
        <pc:picChg chg="add mod">
          <ac:chgData name="Valerie Cambert" userId="073036226e65ac96" providerId="LiveId" clId="{C33D7C19-0457-4B46-9EDC-7251EBB2847C}" dt="2023-06-28T14:29:49.936" v="388" actId="1076"/>
          <ac:picMkLst>
            <pc:docMk/>
            <pc:sldMk cId="2599514173" sldId="423"/>
            <ac:picMk id="8" creationId="{7F7F0658-5C6C-BC4B-D2B1-0487216C1E63}"/>
          </ac:picMkLst>
        </pc:picChg>
      </pc:sldChg>
      <pc:sldChg chg="add del">
        <pc:chgData name="Valerie Cambert" userId="073036226e65ac96" providerId="LiveId" clId="{C33D7C19-0457-4B46-9EDC-7251EBB2847C}" dt="2023-06-28T12:54:12.711" v="169" actId="47"/>
        <pc:sldMkLst>
          <pc:docMk/>
          <pc:sldMk cId="3541252790" sldId="423"/>
        </pc:sldMkLst>
      </pc:sldChg>
      <pc:sldChg chg="addSp delSp modSp add mod">
        <pc:chgData name="Valerie Cambert" userId="073036226e65ac96" providerId="LiveId" clId="{C33D7C19-0457-4B46-9EDC-7251EBB2847C}" dt="2023-06-28T16:27:22.175" v="477" actId="1076"/>
        <pc:sldMkLst>
          <pc:docMk/>
          <pc:sldMk cId="37699714" sldId="424"/>
        </pc:sldMkLst>
        <pc:spChg chg="mod">
          <ac:chgData name="Valerie Cambert" userId="073036226e65ac96" providerId="LiveId" clId="{C33D7C19-0457-4B46-9EDC-7251EBB2847C}" dt="2023-06-28T16:27:22.175" v="477" actId="1076"/>
          <ac:spMkLst>
            <pc:docMk/>
            <pc:sldMk cId="37699714" sldId="424"/>
            <ac:spMk id="5" creationId="{20BDBE23-6B80-5C0A-6F36-E0D4F94AB015}"/>
          </ac:spMkLst>
        </pc:spChg>
        <pc:picChg chg="add del mod">
          <ac:chgData name="Valerie Cambert" userId="073036226e65ac96" providerId="LiveId" clId="{C33D7C19-0457-4B46-9EDC-7251EBB2847C}" dt="2023-06-28T15:42:57.823" v="414" actId="478"/>
          <ac:picMkLst>
            <pc:docMk/>
            <pc:sldMk cId="37699714" sldId="424"/>
            <ac:picMk id="3" creationId="{80BE4C07-B3B1-87C6-E11F-1CAEA091D14D}"/>
          </ac:picMkLst>
        </pc:picChg>
        <pc:picChg chg="add mod">
          <ac:chgData name="Valerie Cambert" userId="073036226e65ac96" providerId="LiveId" clId="{C33D7C19-0457-4B46-9EDC-7251EBB2847C}" dt="2023-06-28T15:43:33.533" v="423" actId="1076"/>
          <ac:picMkLst>
            <pc:docMk/>
            <pc:sldMk cId="37699714" sldId="424"/>
            <ac:picMk id="6" creationId="{72D225AD-804F-278A-60EA-79E078672B76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4179936420" sldId="424"/>
        </pc:sldMkLst>
      </pc:sldChg>
      <pc:sldChg chg="addSp delSp modSp add mod">
        <pc:chgData name="Valerie Cambert" userId="073036226e65ac96" providerId="LiveId" clId="{C33D7C19-0457-4B46-9EDC-7251EBB2847C}" dt="2023-06-28T16:27:04.258" v="476" actId="1076"/>
        <pc:sldMkLst>
          <pc:docMk/>
          <pc:sldMk cId="4167308647" sldId="425"/>
        </pc:sldMkLst>
        <pc:spChg chg="mod">
          <ac:chgData name="Valerie Cambert" userId="073036226e65ac96" providerId="LiveId" clId="{C33D7C19-0457-4B46-9EDC-7251EBB2847C}" dt="2023-06-28T16:27:04.258" v="476" actId="1076"/>
          <ac:spMkLst>
            <pc:docMk/>
            <pc:sldMk cId="4167308647" sldId="425"/>
            <ac:spMk id="5" creationId="{20BDBE23-6B80-5C0A-6F36-E0D4F94AB015}"/>
          </ac:spMkLst>
        </pc:spChg>
        <pc:picChg chg="add del mod">
          <ac:chgData name="Valerie Cambert" userId="073036226e65ac96" providerId="LiveId" clId="{C33D7C19-0457-4B46-9EDC-7251EBB2847C}" dt="2023-06-28T16:26:41.772" v="472" actId="478"/>
          <ac:picMkLst>
            <pc:docMk/>
            <pc:sldMk cId="4167308647" sldId="425"/>
            <ac:picMk id="3" creationId="{42706607-3499-5520-998D-755657D52702}"/>
          </ac:picMkLst>
        </pc:picChg>
        <pc:picChg chg="add mod">
          <ac:chgData name="Valerie Cambert" userId="073036226e65ac96" providerId="LiveId" clId="{C33D7C19-0457-4B46-9EDC-7251EBB2847C}" dt="2023-06-28T16:26:56.394" v="475" actId="1076"/>
          <ac:picMkLst>
            <pc:docMk/>
            <pc:sldMk cId="4167308647" sldId="425"/>
            <ac:picMk id="6" creationId="{99233ED3-E49B-A478-1B31-1BE1A25468E1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419677517" sldId="426"/>
        </pc:sldMkLst>
      </pc:sldChg>
      <pc:sldChg chg="addSp delSp modSp add mod">
        <pc:chgData name="Valerie Cambert" userId="073036226e65ac96" providerId="LiveId" clId="{C33D7C19-0457-4B46-9EDC-7251EBB2847C}" dt="2023-06-28T16:30:00.820" v="482" actId="1076"/>
        <pc:sldMkLst>
          <pc:docMk/>
          <pc:sldMk cId="3818875055" sldId="426"/>
        </pc:sldMkLst>
        <pc:spChg chg="mod">
          <ac:chgData name="Valerie Cambert" userId="073036226e65ac96" providerId="LiveId" clId="{C33D7C19-0457-4B46-9EDC-7251EBB2847C}" dt="2023-06-28T16:30:00.820" v="482" actId="1076"/>
          <ac:spMkLst>
            <pc:docMk/>
            <pc:sldMk cId="3818875055" sldId="426"/>
            <ac:spMk id="5" creationId="{20BDBE23-6B80-5C0A-6F36-E0D4F94AB015}"/>
          </ac:spMkLst>
        </pc:spChg>
        <pc:picChg chg="add del mod">
          <ac:chgData name="Valerie Cambert" userId="073036226e65ac96" providerId="LiveId" clId="{C33D7C19-0457-4B46-9EDC-7251EBB2847C}" dt="2023-06-28T16:29:44.389" v="478" actId="478"/>
          <ac:picMkLst>
            <pc:docMk/>
            <pc:sldMk cId="3818875055" sldId="426"/>
            <ac:picMk id="3" creationId="{EE67E17B-32BE-D8EE-D734-4F2D2298074E}"/>
          </ac:picMkLst>
        </pc:picChg>
        <pc:picChg chg="add mod">
          <ac:chgData name="Valerie Cambert" userId="073036226e65ac96" providerId="LiveId" clId="{C33D7C19-0457-4B46-9EDC-7251EBB2847C}" dt="2023-06-28T16:29:54.891" v="481" actId="1076"/>
          <ac:picMkLst>
            <pc:docMk/>
            <pc:sldMk cId="3818875055" sldId="426"/>
            <ac:picMk id="6" creationId="{E489D5D5-B812-AC41-4F13-A590E677F2BE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2056530894" sldId="427"/>
        </pc:sldMkLst>
      </pc:sldChg>
      <pc:sldChg chg="addSp delSp modSp add mod">
        <pc:chgData name="Valerie Cambert" userId="073036226e65ac96" providerId="LiveId" clId="{C33D7C19-0457-4B46-9EDC-7251EBB2847C}" dt="2023-06-28T16:33:07.639" v="489" actId="1076"/>
        <pc:sldMkLst>
          <pc:docMk/>
          <pc:sldMk cId="2876612379" sldId="427"/>
        </pc:sldMkLst>
        <pc:spChg chg="mod">
          <ac:chgData name="Valerie Cambert" userId="073036226e65ac96" providerId="LiveId" clId="{C33D7C19-0457-4B46-9EDC-7251EBB2847C}" dt="2023-06-28T16:30:18.414" v="483" actId="1076"/>
          <ac:spMkLst>
            <pc:docMk/>
            <pc:sldMk cId="2876612379" sldId="427"/>
            <ac:spMk id="5" creationId="{20BDBE23-6B80-5C0A-6F36-E0D4F94AB015}"/>
          </ac:spMkLst>
        </pc:spChg>
        <pc:picChg chg="add del mod">
          <ac:chgData name="Valerie Cambert" userId="073036226e65ac96" providerId="LiveId" clId="{C33D7C19-0457-4B46-9EDC-7251EBB2847C}" dt="2023-06-28T16:32:47.988" v="484" actId="478"/>
          <ac:picMkLst>
            <pc:docMk/>
            <pc:sldMk cId="2876612379" sldId="427"/>
            <ac:picMk id="3" creationId="{9426A4D3-F286-05CC-2B7E-A0282DF5BB95}"/>
          </ac:picMkLst>
        </pc:picChg>
        <pc:picChg chg="add mod">
          <ac:chgData name="Valerie Cambert" userId="073036226e65ac96" providerId="LiveId" clId="{C33D7C19-0457-4B46-9EDC-7251EBB2847C}" dt="2023-06-28T16:33:07.639" v="489" actId="1076"/>
          <ac:picMkLst>
            <pc:docMk/>
            <pc:sldMk cId="2876612379" sldId="427"/>
            <ac:picMk id="6" creationId="{6C88C97A-F870-8BF3-2E28-5DB8671FC221}"/>
          </ac:picMkLst>
        </pc:picChg>
      </pc:sldChg>
      <pc:sldChg chg="addSp delSp modSp add mod">
        <pc:chgData name="Valerie Cambert" userId="073036226e65ac96" providerId="LiveId" clId="{C33D7C19-0457-4B46-9EDC-7251EBB2847C}" dt="2023-06-28T16:35:24.704" v="495" actId="1076"/>
        <pc:sldMkLst>
          <pc:docMk/>
          <pc:sldMk cId="3538084698" sldId="428"/>
        </pc:sldMkLst>
        <pc:spChg chg="mod">
          <ac:chgData name="Valerie Cambert" userId="073036226e65ac96" providerId="LiveId" clId="{C33D7C19-0457-4B46-9EDC-7251EBB2847C}" dt="2023-06-28T16:33:25.260" v="490" actId="1076"/>
          <ac:spMkLst>
            <pc:docMk/>
            <pc:sldMk cId="3538084698" sldId="428"/>
            <ac:spMk id="5" creationId="{20BDBE23-6B80-5C0A-6F36-E0D4F94AB015}"/>
          </ac:spMkLst>
        </pc:spChg>
        <pc:picChg chg="add del mod">
          <ac:chgData name="Valerie Cambert" userId="073036226e65ac96" providerId="LiveId" clId="{C33D7C19-0457-4B46-9EDC-7251EBB2847C}" dt="2023-06-28T16:35:09.336" v="491" actId="478"/>
          <ac:picMkLst>
            <pc:docMk/>
            <pc:sldMk cId="3538084698" sldId="428"/>
            <ac:picMk id="3" creationId="{D29E11AE-70D2-2229-93D5-F0AD45345A5C}"/>
          </ac:picMkLst>
        </pc:picChg>
        <pc:picChg chg="add mod">
          <ac:chgData name="Valerie Cambert" userId="073036226e65ac96" providerId="LiveId" clId="{C33D7C19-0457-4B46-9EDC-7251EBB2847C}" dt="2023-06-28T16:35:24.704" v="495" actId="1076"/>
          <ac:picMkLst>
            <pc:docMk/>
            <pc:sldMk cId="3538084698" sldId="428"/>
            <ac:picMk id="6" creationId="{438DBBFE-FA8F-DDFD-4565-C8B57B4D1B01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3662741551" sldId="428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640623241" sldId="429"/>
        </pc:sldMkLst>
      </pc:sldChg>
      <pc:sldChg chg="addSp delSp modSp add mod">
        <pc:chgData name="Valerie Cambert" userId="073036226e65ac96" providerId="LiveId" clId="{C33D7C19-0457-4B46-9EDC-7251EBB2847C}" dt="2023-06-28T16:37:59.456" v="501" actId="1076"/>
        <pc:sldMkLst>
          <pc:docMk/>
          <pc:sldMk cId="4012289847" sldId="429"/>
        </pc:sldMkLst>
        <pc:spChg chg="mod">
          <ac:chgData name="Valerie Cambert" userId="073036226e65ac96" providerId="LiveId" clId="{C33D7C19-0457-4B46-9EDC-7251EBB2847C}" dt="2023-06-28T16:35:49.712" v="496" actId="1076"/>
          <ac:spMkLst>
            <pc:docMk/>
            <pc:sldMk cId="4012289847" sldId="429"/>
            <ac:spMk id="5" creationId="{20BDBE23-6B80-5C0A-6F36-E0D4F94AB015}"/>
          </ac:spMkLst>
        </pc:spChg>
        <pc:picChg chg="add del mod">
          <ac:chgData name="Valerie Cambert" userId="073036226e65ac96" providerId="LiveId" clId="{C33D7C19-0457-4B46-9EDC-7251EBB2847C}" dt="2023-06-28T16:37:44.552" v="497" actId="478"/>
          <ac:picMkLst>
            <pc:docMk/>
            <pc:sldMk cId="4012289847" sldId="429"/>
            <ac:picMk id="3" creationId="{4F00EE6A-6A1B-74C9-B6BF-ECC9A3231325}"/>
          </ac:picMkLst>
        </pc:picChg>
        <pc:picChg chg="add mod">
          <ac:chgData name="Valerie Cambert" userId="073036226e65ac96" providerId="LiveId" clId="{C33D7C19-0457-4B46-9EDC-7251EBB2847C}" dt="2023-06-28T16:37:59.456" v="501" actId="1076"/>
          <ac:picMkLst>
            <pc:docMk/>
            <pc:sldMk cId="4012289847" sldId="429"/>
            <ac:picMk id="6" creationId="{29AE70A1-671F-1C0D-CCE0-FE7E6B7D2E74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1248306342" sldId="430"/>
        </pc:sldMkLst>
      </pc:sldChg>
      <pc:sldChg chg="add del">
        <pc:chgData name="Valerie Cambert" userId="073036226e65ac96" providerId="LiveId" clId="{C33D7C19-0457-4B46-9EDC-7251EBB2847C}" dt="2023-06-28T13:09:22.936" v="236" actId="47"/>
        <pc:sldMkLst>
          <pc:docMk/>
          <pc:sldMk cId="1586238747" sldId="430"/>
        </pc:sldMkLst>
      </pc:sldChg>
      <pc:sldChg chg="addSp modSp add mod">
        <pc:chgData name="Valerie Cambert" userId="073036226e65ac96" providerId="LiveId" clId="{C33D7C19-0457-4B46-9EDC-7251EBB2847C}" dt="2023-06-29T09:31:43.528" v="633" actId="1076"/>
        <pc:sldMkLst>
          <pc:docMk/>
          <pc:sldMk cId="3144323419" sldId="430"/>
        </pc:sldMkLst>
        <pc:spChg chg="mod">
          <ac:chgData name="Valerie Cambert" userId="073036226e65ac96" providerId="LiveId" clId="{C33D7C19-0457-4B46-9EDC-7251EBB2847C}" dt="2023-06-29T09:31:35.370" v="630" actId="1076"/>
          <ac:spMkLst>
            <pc:docMk/>
            <pc:sldMk cId="3144323419" sldId="430"/>
            <ac:spMk id="5" creationId="{20BDBE23-6B80-5C0A-6F36-E0D4F94AB015}"/>
          </ac:spMkLst>
        </pc:spChg>
        <pc:picChg chg="add mod">
          <ac:chgData name="Valerie Cambert" userId="073036226e65ac96" providerId="LiveId" clId="{C33D7C19-0457-4B46-9EDC-7251EBB2847C}" dt="2023-06-29T09:31:43.528" v="633" actId="1076"/>
          <ac:picMkLst>
            <pc:docMk/>
            <pc:sldMk cId="3144323419" sldId="430"/>
            <ac:picMk id="3" creationId="{9FAA55DC-A1BD-16AD-6195-DC9C5B69F70D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2729432861" sldId="431"/>
        </pc:sldMkLst>
      </pc:sldChg>
      <pc:sldChg chg="addSp delSp modSp add mod">
        <pc:chgData name="Valerie Cambert" userId="073036226e65ac96" providerId="LiveId" clId="{C33D7C19-0457-4B46-9EDC-7251EBB2847C}" dt="2023-06-28T16:15:23.722" v="449" actId="1076"/>
        <pc:sldMkLst>
          <pc:docMk/>
          <pc:sldMk cId="3832179329" sldId="431"/>
        </pc:sldMkLst>
        <pc:spChg chg="mod">
          <ac:chgData name="Valerie Cambert" userId="073036226e65ac96" providerId="LiveId" clId="{C33D7C19-0457-4B46-9EDC-7251EBB2847C}" dt="2023-06-28T16:15:23.722" v="449" actId="1076"/>
          <ac:spMkLst>
            <pc:docMk/>
            <pc:sldMk cId="3832179329" sldId="431"/>
            <ac:spMk id="5" creationId="{20BDBE23-6B80-5C0A-6F36-E0D4F94AB015}"/>
          </ac:spMkLst>
        </pc:spChg>
        <pc:picChg chg="del">
          <ac:chgData name="Valerie Cambert" userId="073036226e65ac96" providerId="LiveId" clId="{C33D7C19-0457-4B46-9EDC-7251EBB2847C}" dt="2023-06-28T16:08:19.533" v="439" actId="478"/>
          <ac:picMkLst>
            <pc:docMk/>
            <pc:sldMk cId="3832179329" sldId="431"/>
            <ac:picMk id="3" creationId="{99D0ADAE-40DD-E316-4C8D-614C4F0F1D0B}"/>
          </ac:picMkLst>
        </pc:picChg>
        <pc:picChg chg="add mod">
          <ac:chgData name="Valerie Cambert" userId="073036226e65ac96" providerId="LiveId" clId="{C33D7C19-0457-4B46-9EDC-7251EBB2847C}" dt="2023-06-28T16:10:02.855" v="444" actId="1076"/>
          <ac:picMkLst>
            <pc:docMk/>
            <pc:sldMk cId="3832179329" sldId="431"/>
            <ac:picMk id="4" creationId="{B55454B6-AB90-342B-8DD1-3497FA69D4C9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994635493" sldId="432"/>
        </pc:sldMkLst>
      </pc:sldChg>
      <pc:sldChg chg="addSp delSp modSp add mod">
        <pc:chgData name="Valerie Cambert" userId="073036226e65ac96" providerId="LiveId" clId="{C33D7C19-0457-4B46-9EDC-7251EBB2847C}" dt="2023-06-28T16:15:15.445" v="448" actId="1076"/>
        <pc:sldMkLst>
          <pc:docMk/>
          <pc:sldMk cId="2070593363" sldId="432"/>
        </pc:sldMkLst>
        <pc:spChg chg="mod">
          <ac:chgData name="Valerie Cambert" userId="073036226e65ac96" providerId="LiveId" clId="{C33D7C19-0457-4B46-9EDC-7251EBB2847C}" dt="2023-06-28T16:15:15.445" v="448" actId="1076"/>
          <ac:spMkLst>
            <pc:docMk/>
            <pc:sldMk cId="2070593363" sldId="432"/>
            <ac:spMk id="5" creationId="{20BDBE23-6B80-5C0A-6F36-E0D4F94AB015}"/>
          </ac:spMkLst>
        </pc:spChg>
        <pc:picChg chg="del">
          <ac:chgData name="Valerie Cambert" userId="073036226e65ac96" providerId="LiveId" clId="{C33D7C19-0457-4B46-9EDC-7251EBB2847C}" dt="2023-06-28T16:08:14.611" v="438" actId="478"/>
          <ac:picMkLst>
            <pc:docMk/>
            <pc:sldMk cId="2070593363" sldId="432"/>
            <ac:picMk id="3" creationId="{99D0ADAE-40DD-E316-4C8D-614C4F0F1D0B}"/>
          </ac:picMkLst>
        </pc:picChg>
        <pc:picChg chg="add mod">
          <ac:chgData name="Valerie Cambert" userId="073036226e65ac96" providerId="LiveId" clId="{C33D7C19-0457-4B46-9EDC-7251EBB2847C}" dt="2023-06-28T16:15:11.624" v="447" actId="1076"/>
          <ac:picMkLst>
            <pc:docMk/>
            <pc:sldMk cId="2070593363" sldId="432"/>
            <ac:picMk id="4" creationId="{BBB55EA4-5C39-D5B1-8540-0F637F45FAFF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1292815547" sldId="433"/>
        </pc:sldMkLst>
      </pc:sldChg>
      <pc:sldChg chg="addSp modSp add mod">
        <pc:chgData name="Valerie Cambert" userId="073036226e65ac96" providerId="LiveId" clId="{C33D7C19-0457-4B46-9EDC-7251EBB2847C}" dt="2023-06-28T16:24:58.870" v="471" actId="1076"/>
        <pc:sldMkLst>
          <pc:docMk/>
          <pc:sldMk cId="3879512971" sldId="433"/>
        </pc:sldMkLst>
        <pc:picChg chg="add mod">
          <ac:chgData name="Valerie Cambert" userId="073036226e65ac96" providerId="LiveId" clId="{C33D7C19-0457-4B46-9EDC-7251EBB2847C}" dt="2023-06-28T16:24:58.870" v="471" actId="1076"/>
          <ac:picMkLst>
            <pc:docMk/>
            <pc:sldMk cId="3879512971" sldId="433"/>
            <ac:picMk id="3" creationId="{58DCFF94-1C27-7463-2641-EC6CAC137FA9}"/>
          </ac:picMkLst>
        </pc:picChg>
      </pc:sldChg>
      <pc:sldChg chg="addSp delSp modSp add mod">
        <pc:chgData name="Valerie Cambert" userId="073036226e65ac96" providerId="LiveId" clId="{C33D7C19-0457-4B46-9EDC-7251EBB2847C}" dt="2023-06-28T16:43:58.373" v="531" actId="1076"/>
        <pc:sldMkLst>
          <pc:docMk/>
          <pc:sldMk cId="694985309" sldId="434"/>
        </pc:sldMkLst>
        <pc:picChg chg="del">
          <ac:chgData name="Valerie Cambert" userId="073036226e65ac96" providerId="LiveId" clId="{C33D7C19-0457-4B46-9EDC-7251EBB2847C}" dt="2023-06-28T16:41:33.896" v="528" actId="478"/>
          <ac:picMkLst>
            <pc:docMk/>
            <pc:sldMk cId="694985309" sldId="434"/>
            <ac:picMk id="3" creationId="{1BB26DE5-EF82-C391-F2BA-34FE3851584B}"/>
          </ac:picMkLst>
        </pc:picChg>
        <pc:picChg chg="add mod">
          <ac:chgData name="Valerie Cambert" userId="073036226e65ac96" providerId="LiveId" clId="{C33D7C19-0457-4B46-9EDC-7251EBB2847C}" dt="2023-06-28T16:43:58.373" v="531" actId="1076"/>
          <ac:picMkLst>
            <pc:docMk/>
            <pc:sldMk cId="694985309" sldId="434"/>
            <ac:picMk id="4" creationId="{0A17F57B-79FD-9E70-4426-1D70148CB9EA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1712916757" sldId="434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1978110963" sldId="435"/>
        </pc:sldMkLst>
      </pc:sldChg>
      <pc:sldChg chg="addSp delSp modSp add mod">
        <pc:chgData name="Valerie Cambert" userId="073036226e65ac96" providerId="LiveId" clId="{C33D7C19-0457-4B46-9EDC-7251EBB2847C}" dt="2023-06-28T16:45:41.411" v="535" actId="1076"/>
        <pc:sldMkLst>
          <pc:docMk/>
          <pc:sldMk cId="2942031440" sldId="435"/>
        </pc:sldMkLst>
        <pc:picChg chg="del">
          <ac:chgData name="Valerie Cambert" userId="073036226e65ac96" providerId="LiveId" clId="{C33D7C19-0457-4B46-9EDC-7251EBB2847C}" dt="2023-06-28T16:44:24.913" v="532" actId="478"/>
          <ac:picMkLst>
            <pc:docMk/>
            <pc:sldMk cId="2942031440" sldId="435"/>
            <ac:picMk id="3" creationId="{1BB26DE5-EF82-C391-F2BA-34FE3851584B}"/>
          </ac:picMkLst>
        </pc:picChg>
        <pc:picChg chg="add mod">
          <ac:chgData name="Valerie Cambert" userId="073036226e65ac96" providerId="LiveId" clId="{C33D7C19-0457-4B46-9EDC-7251EBB2847C}" dt="2023-06-28T16:45:41.411" v="535" actId="1076"/>
          <ac:picMkLst>
            <pc:docMk/>
            <pc:sldMk cId="2942031440" sldId="435"/>
            <ac:picMk id="4" creationId="{6B0CDF71-9CA5-9D95-C2BC-0B328EB08283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904521837" sldId="436"/>
        </pc:sldMkLst>
      </pc:sldChg>
      <pc:sldChg chg="addSp delSp modSp add mod">
        <pc:chgData name="Valerie Cambert" userId="073036226e65ac96" providerId="LiveId" clId="{C33D7C19-0457-4B46-9EDC-7251EBB2847C}" dt="2023-06-28T16:48:36.531" v="541" actId="1076"/>
        <pc:sldMkLst>
          <pc:docMk/>
          <pc:sldMk cId="1786205296" sldId="436"/>
        </pc:sldMkLst>
        <pc:picChg chg="del">
          <ac:chgData name="Valerie Cambert" userId="073036226e65ac96" providerId="LiveId" clId="{C33D7C19-0457-4B46-9EDC-7251EBB2847C}" dt="2023-06-28T16:45:49.965" v="536" actId="478"/>
          <ac:picMkLst>
            <pc:docMk/>
            <pc:sldMk cId="1786205296" sldId="436"/>
            <ac:picMk id="3" creationId="{1BB26DE5-EF82-C391-F2BA-34FE3851584B}"/>
          </ac:picMkLst>
        </pc:picChg>
        <pc:picChg chg="add del">
          <ac:chgData name="Valerie Cambert" userId="073036226e65ac96" providerId="LiveId" clId="{C33D7C19-0457-4B46-9EDC-7251EBB2847C}" dt="2023-06-28T16:47:23.415" v="538" actId="478"/>
          <ac:picMkLst>
            <pc:docMk/>
            <pc:sldMk cId="1786205296" sldId="436"/>
            <ac:picMk id="4" creationId="{471E6521-E895-8189-B1A1-7B220C001F7F}"/>
          </ac:picMkLst>
        </pc:picChg>
        <pc:picChg chg="add mod">
          <ac:chgData name="Valerie Cambert" userId="073036226e65ac96" providerId="LiveId" clId="{C33D7C19-0457-4B46-9EDC-7251EBB2847C}" dt="2023-06-28T16:48:36.531" v="541" actId="1076"/>
          <ac:picMkLst>
            <pc:docMk/>
            <pc:sldMk cId="1786205296" sldId="436"/>
            <ac:picMk id="7" creationId="{ACB7B46C-A42E-9CBB-968F-143B4C04F4CA}"/>
          </ac:picMkLst>
        </pc:picChg>
      </pc:sldChg>
      <pc:sldChg chg="addSp delSp modSp add mod">
        <pc:chgData name="Valerie Cambert" userId="073036226e65ac96" providerId="LiveId" clId="{C33D7C19-0457-4B46-9EDC-7251EBB2847C}" dt="2023-06-28T16:52:01.128" v="562" actId="14100"/>
        <pc:sldMkLst>
          <pc:docMk/>
          <pc:sldMk cId="2467826886" sldId="437"/>
        </pc:sldMkLst>
        <pc:spChg chg="mod">
          <ac:chgData name="Valerie Cambert" userId="073036226e65ac96" providerId="LiveId" clId="{C33D7C19-0457-4B46-9EDC-7251EBB2847C}" dt="2023-06-28T16:51:05.574" v="556" actId="1076"/>
          <ac:spMkLst>
            <pc:docMk/>
            <pc:sldMk cId="2467826886" sldId="437"/>
            <ac:spMk id="5" creationId="{20BDBE23-6B80-5C0A-6F36-E0D4F94AB015}"/>
          </ac:spMkLst>
        </pc:spChg>
        <pc:picChg chg="del">
          <ac:chgData name="Valerie Cambert" userId="073036226e65ac96" providerId="LiveId" clId="{C33D7C19-0457-4B46-9EDC-7251EBB2847C}" dt="2023-06-28T16:48:43.992" v="542" actId="478"/>
          <ac:picMkLst>
            <pc:docMk/>
            <pc:sldMk cId="2467826886" sldId="437"/>
            <ac:picMk id="3" creationId="{1BB26DE5-EF82-C391-F2BA-34FE3851584B}"/>
          </ac:picMkLst>
        </pc:picChg>
        <pc:picChg chg="add mod">
          <ac:chgData name="Valerie Cambert" userId="073036226e65ac96" providerId="LiveId" clId="{C33D7C19-0457-4B46-9EDC-7251EBB2847C}" dt="2023-06-28T16:52:01.128" v="562" actId="14100"/>
          <ac:picMkLst>
            <pc:docMk/>
            <pc:sldMk cId="2467826886" sldId="437"/>
            <ac:picMk id="4" creationId="{53777F4E-5711-CB74-955F-0E8ADCC5FBDA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3277529296" sldId="437"/>
        </pc:sldMkLst>
      </pc:sldChg>
      <pc:sldChg chg="add del">
        <pc:chgData name="Valerie Cambert" userId="073036226e65ac96" providerId="LiveId" clId="{C33D7C19-0457-4B46-9EDC-7251EBB2847C}" dt="2023-06-28T16:51:46.804" v="560" actId="47"/>
        <pc:sldMkLst>
          <pc:docMk/>
          <pc:sldMk cId="59903519" sldId="438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211618318" sldId="438"/>
        </pc:sldMkLst>
      </pc:sldChg>
      <pc:sldChg chg="add del">
        <pc:chgData name="Valerie Cambert" userId="073036226e65ac96" providerId="LiveId" clId="{C33D7C19-0457-4B46-9EDC-7251EBB2847C}" dt="2023-06-28T16:53:24.616" v="568" actId="47"/>
        <pc:sldMkLst>
          <pc:docMk/>
          <pc:sldMk cId="60829899" sldId="439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199863878" sldId="439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2955408236" sldId="440"/>
        </pc:sldMkLst>
      </pc:sldChg>
      <pc:sldChg chg="addSp delSp modSp add mod">
        <pc:chgData name="Valerie Cambert" userId="073036226e65ac96" providerId="LiveId" clId="{C33D7C19-0457-4B46-9EDC-7251EBB2847C}" dt="2023-06-28T16:56:10.598" v="578" actId="1076"/>
        <pc:sldMkLst>
          <pc:docMk/>
          <pc:sldMk cId="3263166058" sldId="440"/>
        </pc:sldMkLst>
        <pc:picChg chg="del">
          <ac:chgData name="Valerie Cambert" userId="073036226e65ac96" providerId="LiveId" clId="{C33D7C19-0457-4B46-9EDC-7251EBB2847C}" dt="2023-06-28T16:55:58.212" v="575" actId="478"/>
          <ac:picMkLst>
            <pc:docMk/>
            <pc:sldMk cId="3263166058" sldId="440"/>
            <ac:picMk id="3" creationId="{1BB26DE5-EF82-C391-F2BA-34FE3851584B}"/>
          </ac:picMkLst>
        </pc:picChg>
        <pc:picChg chg="add mod">
          <ac:chgData name="Valerie Cambert" userId="073036226e65ac96" providerId="LiveId" clId="{C33D7C19-0457-4B46-9EDC-7251EBB2847C}" dt="2023-06-28T16:56:10.598" v="578" actId="1076"/>
          <ac:picMkLst>
            <pc:docMk/>
            <pc:sldMk cId="3263166058" sldId="440"/>
            <ac:picMk id="4" creationId="{F0F3D80C-0235-2D7F-B92F-BE194C21E18F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548827016" sldId="441"/>
        </pc:sldMkLst>
      </pc:sldChg>
      <pc:sldChg chg="addSp delSp modSp add mod">
        <pc:chgData name="Valerie Cambert" userId="073036226e65ac96" providerId="LiveId" clId="{C33D7C19-0457-4B46-9EDC-7251EBB2847C}" dt="2023-06-28T16:58:21.498" v="584" actId="1076"/>
        <pc:sldMkLst>
          <pc:docMk/>
          <pc:sldMk cId="4002536409" sldId="441"/>
        </pc:sldMkLst>
        <pc:picChg chg="del">
          <ac:chgData name="Valerie Cambert" userId="073036226e65ac96" providerId="LiveId" clId="{C33D7C19-0457-4B46-9EDC-7251EBB2847C}" dt="2023-06-28T16:56:23.965" v="579" actId="478"/>
          <ac:picMkLst>
            <pc:docMk/>
            <pc:sldMk cId="4002536409" sldId="441"/>
            <ac:picMk id="3" creationId="{1BB26DE5-EF82-C391-F2BA-34FE3851584B}"/>
          </ac:picMkLst>
        </pc:picChg>
        <pc:picChg chg="add del">
          <ac:chgData name="Valerie Cambert" userId="073036226e65ac96" providerId="LiveId" clId="{C33D7C19-0457-4B46-9EDC-7251EBB2847C}" dt="2023-06-28T16:57:39.167" v="581" actId="478"/>
          <ac:picMkLst>
            <pc:docMk/>
            <pc:sldMk cId="4002536409" sldId="441"/>
            <ac:picMk id="4" creationId="{080991FC-6778-587A-A273-AAAEABD99B14}"/>
          </ac:picMkLst>
        </pc:picChg>
        <pc:picChg chg="add mod">
          <ac:chgData name="Valerie Cambert" userId="073036226e65ac96" providerId="LiveId" clId="{C33D7C19-0457-4B46-9EDC-7251EBB2847C}" dt="2023-06-28T16:58:21.498" v="584" actId="1076"/>
          <ac:picMkLst>
            <pc:docMk/>
            <pc:sldMk cId="4002536409" sldId="441"/>
            <ac:picMk id="7" creationId="{2C2595F4-8960-96E6-16F5-FBA6AB06D053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1678421164" sldId="442"/>
        </pc:sldMkLst>
      </pc:sldChg>
      <pc:sldChg chg="addSp delSp modSp add mod">
        <pc:chgData name="Valerie Cambert" userId="073036226e65ac96" providerId="LiveId" clId="{C33D7C19-0457-4B46-9EDC-7251EBB2847C}" dt="2023-06-28T17:10:08.586" v="588" actId="1076"/>
        <pc:sldMkLst>
          <pc:docMk/>
          <pc:sldMk cId="2944266348" sldId="442"/>
        </pc:sldMkLst>
        <pc:picChg chg="del">
          <ac:chgData name="Valerie Cambert" userId="073036226e65ac96" providerId="LiveId" clId="{C33D7C19-0457-4B46-9EDC-7251EBB2847C}" dt="2023-06-28T16:58:26.220" v="585" actId="478"/>
          <ac:picMkLst>
            <pc:docMk/>
            <pc:sldMk cId="2944266348" sldId="442"/>
            <ac:picMk id="3" creationId="{1BB26DE5-EF82-C391-F2BA-34FE3851584B}"/>
          </ac:picMkLst>
        </pc:picChg>
        <pc:picChg chg="add mod">
          <ac:chgData name="Valerie Cambert" userId="073036226e65ac96" providerId="LiveId" clId="{C33D7C19-0457-4B46-9EDC-7251EBB2847C}" dt="2023-06-28T17:10:08.586" v="588" actId="1076"/>
          <ac:picMkLst>
            <pc:docMk/>
            <pc:sldMk cId="2944266348" sldId="442"/>
            <ac:picMk id="4" creationId="{E37CB188-B6F5-AF58-A666-4CBD887A02D9}"/>
          </ac:picMkLst>
        </pc:picChg>
      </pc:sldChg>
      <pc:sldChg chg="addSp delSp modSp add mod">
        <pc:chgData name="Valerie Cambert" userId="073036226e65ac96" providerId="LiveId" clId="{C33D7C19-0457-4B46-9EDC-7251EBB2847C}" dt="2023-06-28T17:11:33.377" v="592" actId="1076"/>
        <pc:sldMkLst>
          <pc:docMk/>
          <pc:sldMk cId="177921028" sldId="443"/>
        </pc:sldMkLst>
        <pc:picChg chg="del">
          <ac:chgData name="Valerie Cambert" userId="073036226e65ac96" providerId="LiveId" clId="{C33D7C19-0457-4B46-9EDC-7251EBB2847C}" dt="2023-06-28T17:10:16.065" v="589" actId="478"/>
          <ac:picMkLst>
            <pc:docMk/>
            <pc:sldMk cId="177921028" sldId="443"/>
            <ac:picMk id="3" creationId="{1BB26DE5-EF82-C391-F2BA-34FE3851584B}"/>
          </ac:picMkLst>
        </pc:picChg>
        <pc:picChg chg="add mod">
          <ac:chgData name="Valerie Cambert" userId="073036226e65ac96" providerId="LiveId" clId="{C33D7C19-0457-4B46-9EDC-7251EBB2847C}" dt="2023-06-28T17:11:33.377" v="592" actId="1076"/>
          <ac:picMkLst>
            <pc:docMk/>
            <pc:sldMk cId="177921028" sldId="443"/>
            <ac:picMk id="4" creationId="{6E93C225-15C2-2768-9ACB-8EF8DD462A7F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1377810010" sldId="443"/>
        </pc:sldMkLst>
      </pc:sldChg>
      <pc:sldChg chg="delSp add del mod">
        <pc:chgData name="Valerie Cambert" userId="073036226e65ac96" providerId="LiveId" clId="{C33D7C19-0457-4B46-9EDC-7251EBB2847C}" dt="2023-06-28T17:12:53.512" v="594" actId="47"/>
        <pc:sldMkLst>
          <pc:docMk/>
          <pc:sldMk cId="1378830520" sldId="444"/>
        </pc:sldMkLst>
        <pc:picChg chg="del">
          <ac:chgData name="Valerie Cambert" userId="073036226e65ac96" providerId="LiveId" clId="{C33D7C19-0457-4B46-9EDC-7251EBB2847C}" dt="2023-06-28T17:11:43.065" v="593" actId="478"/>
          <ac:picMkLst>
            <pc:docMk/>
            <pc:sldMk cId="1378830520" sldId="444"/>
            <ac:picMk id="3" creationId="{1BB26DE5-EF82-C391-F2BA-34FE3851584B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2075909876" sldId="444"/>
        </pc:sldMkLst>
      </pc:sldChg>
      <pc:sldChg chg="addSp delSp modSp add del mod">
        <pc:chgData name="Valerie Cambert" userId="073036226e65ac96" providerId="LiveId" clId="{C33D7C19-0457-4B46-9EDC-7251EBB2847C}" dt="2023-06-28T16:54:30.901" v="574" actId="47"/>
        <pc:sldMkLst>
          <pc:docMk/>
          <pc:sldMk cId="2993013986" sldId="445"/>
        </pc:sldMkLst>
        <pc:picChg chg="add mod">
          <ac:chgData name="Valerie Cambert" userId="073036226e65ac96" providerId="LiveId" clId="{C33D7C19-0457-4B46-9EDC-7251EBB2847C}" dt="2023-06-28T16:53:00.046" v="567" actId="1076"/>
          <ac:picMkLst>
            <pc:docMk/>
            <pc:sldMk cId="2993013986" sldId="445"/>
            <ac:picMk id="3" creationId="{7710682F-3DE8-D987-0C0E-955FD0BF8106}"/>
          </ac:picMkLst>
        </pc:picChg>
        <pc:picChg chg="del">
          <ac:chgData name="Valerie Cambert" userId="073036226e65ac96" providerId="LiveId" clId="{C33D7C19-0457-4B46-9EDC-7251EBB2847C}" dt="2023-06-28T16:52:06.622" v="563" actId="478"/>
          <ac:picMkLst>
            <pc:docMk/>
            <pc:sldMk cId="2993013986" sldId="445"/>
            <ac:picMk id="4" creationId="{53777F4E-5711-CB74-955F-0E8ADCC5FBDA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3858724939" sldId="445"/>
        </pc:sldMkLst>
      </pc:sldChg>
      <pc:sldChg chg="addSp delSp modSp add mod">
        <pc:chgData name="Valerie Cambert" userId="073036226e65ac96" providerId="LiveId" clId="{C33D7C19-0457-4B46-9EDC-7251EBB2847C}" dt="2023-06-28T16:54:22.616" v="573" actId="1076"/>
        <pc:sldMkLst>
          <pc:docMk/>
          <pc:sldMk cId="298305265" sldId="446"/>
        </pc:sldMkLst>
        <pc:picChg chg="del">
          <ac:chgData name="Valerie Cambert" userId="073036226e65ac96" providerId="LiveId" clId="{C33D7C19-0457-4B46-9EDC-7251EBB2847C}" dt="2023-06-28T16:53:32.086" v="570" actId="478"/>
          <ac:picMkLst>
            <pc:docMk/>
            <pc:sldMk cId="298305265" sldId="446"/>
            <ac:picMk id="3" creationId="{7710682F-3DE8-D987-0C0E-955FD0BF8106}"/>
          </ac:picMkLst>
        </pc:picChg>
        <pc:picChg chg="add mod">
          <ac:chgData name="Valerie Cambert" userId="073036226e65ac96" providerId="LiveId" clId="{C33D7C19-0457-4B46-9EDC-7251EBB2847C}" dt="2023-06-28T16:54:22.616" v="573" actId="1076"/>
          <ac:picMkLst>
            <pc:docMk/>
            <pc:sldMk cId="298305265" sldId="446"/>
            <ac:picMk id="4" creationId="{C4FA099B-E588-A8B7-D88A-A60E56DA347A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2244407840" sldId="446"/>
        </pc:sldMkLst>
      </pc:sldChg>
      <pc:sldChg chg="addSp modSp add mod">
        <pc:chgData name="Valerie Cambert" userId="073036226e65ac96" providerId="LiveId" clId="{C33D7C19-0457-4B46-9EDC-7251EBB2847C}" dt="2023-06-29T09:48:22.155" v="708" actId="1076"/>
        <pc:sldMkLst>
          <pc:docMk/>
          <pc:sldMk cId="375370124" sldId="447"/>
        </pc:sldMkLst>
        <pc:picChg chg="add mod">
          <ac:chgData name="Valerie Cambert" userId="073036226e65ac96" providerId="LiveId" clId="{C33D7C19-0457-4B46-9EDC-7251EBB2847C}" dt="2023-06-29T09:48:22.155" v="708" actId="1076"/>
          <ac:picMkLst>
            <pc:docMk/>
            <pc:sldMk cId="375370124" sldId="447"/>
            <ac:picMk id="3" creationId="{82631EE8-0A13-0218-89F1-B7878EA55FB2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2649567947" sldId="447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931197606" sldId="448"/>
        </pc:sldMkLst>
      </pc:sldChg>
      <pc:sldChg chg="addSp modSp add mod">
        <pc:chgData name="Valerie Cambert" userId="073036226e65ac96" providerId="LiveId" clId="{C33D7C19-0457-4B46-9EDC-7251EBB2847C}" dt="2023-06-29T10:10:08.369" v="721" actId="1076"/>
        <pc:sldMkLst>
          <pc:docMk/>
          <pc:sldMk cId="2330110072" sldId="448"/>
        </pc:sldMkLst>
        <pc:picChg chg="add mod">
          <ac:chgData name="Valerie Cambert" userId="073036226e65ac96" providerId="LiveId" clId="{C33D7C19-0457-4B46-9EDC-7251EBB2847C}" dt="2023-06-29T10:10:08.369" v="721" actId="1076"/>
          <ac:picMkLst>
            <pc:docMk/>
            <pc:sldMk cId="2330110072" sldId="448"/>
            <ac:picMk id="3" creationId="{B2BEE3F9-2598-8EB1-F7FF-ABD40C13B4A6}"/>
          </ac:picMkLst>
        </pc:picChg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250685469" sldId="449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2130667404" sldId="450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3384411229" sldId="451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1889278842" sldId="452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649503311" sldId="453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2079934736" sldId="454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4215925555" sldId="455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2748808211" sldId="456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1861093320" sldId="457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3482628849" sldId="458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3017061268" sldId="459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1000875407" sldId="460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1382883421" sldId="461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401102721" sldId="462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37985358" sldId="464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995266811" sldId="465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3628769877" sldId="466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1729295786" sldId="467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3197978062" sldId="468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2959420673" sldId="469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3432251170" sldId="470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2787454313" sldId="471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335416684" sldId="472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1907855559" sldId="473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2114726244" sldId="474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1988751036" sldId="475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3969929123" sldId="476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883110742" sldId="477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3892570151" sldId="478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2431778045" sldId="479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754919680" sldId="480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3812220732" sldId="481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398057339" sldId="482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680104754" sldId="483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4107307987" sldId="484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2851556271" sldId="485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1299840129" sldId="486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606840610" sldId="487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881240101" sldId="488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2421999486" sldId="489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1818916288" sldId="490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3233749518" sldId="491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429866840" sldId="492"/>
        </pc:sldMkLst>
      </pc:sldChg>
      <pc:sldChg chg="del">
        <pc:chgData name="Valerie Cambert" userId="073036226e65ac96" providerId="LiveId" clId="{C33D7C19-0457-4B46-9EDC-7251EBB2847C}" dt="2023-06-28T12:06:59.488" v="1" actId="47"/>
        <pc:sldMkLst>
          <pc:docMk/>
          <pc:sldMk cId="3398260102" sldId="49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7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323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7" y="9433323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FA465200-1046-43E6-8EEF-D0AF437BAA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2645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7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323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7" y="9433323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E729A60-027E-40F2-BE3B-97986D52E81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976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5" indent="-28573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1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02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75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47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19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792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64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89B1E7-B8A5-48B2-9D37-49098E6DF041}" type="slidenum">
              <a:rPr lang="fr-FR" altLang="fr-FR" smtClean="0"/>
              <a:pPr algn="r" eaLnBrk="1" hangingPunct="1">
                <a:spcBef>
                  <a:spcPct val="0"/>
                </a:spcBef>
              </a:pPr>
              <a:t>1</a:t>
            </a:fld>
            <a:endParaRPr lang="fr-FR" altLang="fr-FR" dirty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8" y="4716662"/>
            <a:ext cx="4984962" cy="4468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401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pic>
        <p:nvPicPr>
          <p:cNvPr id="17" name="Picture 9" descr="Sans tit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C5DACE51-A67E-2856-00AA-19CD8FE7A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  <a:prstGeom prst="rect">
            <a:avLst/>
          </a:prstGeom>
        </p:spPr>
        <p:txBody>
          <a:bodyPr/>
          <a:lstStyle/>
          <a:p>
            <a:r>
              <a:rPr lang="fr-FR" sz="2000" dirty="0"/>
              <a:t>Session 6 – Le nouveau lanceur OASIS pour l'administration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 anchor="b" anchorCtr="0">
            <a:normAutofit/>
          </a:bodyPr>
          <a:lstStyle>
            <a:lvl1pPr algn="l">
              <a:buNone/>
              <a:defRPr sz="3600" b="1" cap="none">
                <a:solidFill>
                  <a:schemeClr val="accent2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kumimoji="0" lang="fr-FR" dirty="0"/>
              <a:t>Modifiez le style du titre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83568" y="3068638"/>
            <a:ext cx="7560320" cy="2736626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Ø"/>
              <a:defRPr sz="320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1pPr>
            <a:lvl2pPr indent="-288000">
              <a:buSzPct val="80000"/>
              <a:defRPr sz="280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2pPr>
            <a:lvl3pPr>
              <a:defRPr sz="240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155F7231-A09F-944A-5598-D803568DA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z="2000" dirty="0"/>
              <a:t>Connaissance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 anchor="b" anchorCtr="0">
            <a:normAutofit/>
          </a:bodyPr>
          <a:lstStyle>
            <a:lvl1pPr algn="l">
              <a:buNone/>
              <a:defRPr sz="3600" b="0" cap="none" baseline="0">
                <a:solidFill>
                  <a:schemeClr val="accent2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kumimoji="0" lang="fr-FR" dirty="0"/>
              <a:t>Modifiez le style du titre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704527" y="2743879"/>
            <a:ext cx="7872917" cy="1190517"/>
          </a:xfrm>
        </p:spPr>
        <p:txBody>
          <a:bodyPr>
            <a:normAutofit/>
          </a:bodyPr>
          <a:lstStyle>
            <a:lvl1pPr marL="0" indent="0">
              <a:buSzPct val="120000"/>
              <a:buFont typeface="Wingdings 3" panose="05040102010807070707" pitchFamily="18" charset="2"/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3"/>
          </p:nvPr>
        </p:nvSpPr>
        <p:spPr>
          <a:xfrm>
            <a:off x="1556665" y="4114121"/>
            <a:ext cx="7020779" cy="1745149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Ø"/>
              <a:defRPr sz="2400">
                <a:solidFill>
                  <a:srgbClr val="0070C0"/>
                </a:solidFill>
                <a:latin typeface="Arial Rounded MT Bold" panose="020F0704030504030204" pitchFamily="34" charset="0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77400079-9929-1F3F-3B06-CFA32564F0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z="2000" dirty="0"/>
              <a:t>Connaissance</a:t>
            </a:r>
          </a:p>
        </p:txBody>
      </p:sp>
    </p:spTree>
    <p:extLst>
      <p:ext uri="{BB962C8B-B14F-4D97-AF65-F5344CB8AC3E}">
        <p14:creationId xmlns:p14="http://schemas.microsoft.com/office/powerpoint/2010/main" val="453712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fr-FR" dirty="0"/>
              <a:t>Modifiez le style du titre</a:t>
            </a:r>
            <a:endParaRPr kumimoji="0" lang="en-US" dirty="0"/>
          </a:p>
        </p:txBody>
      </p:sp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4DCDB394-8A81-2476-E595-4F1CB610B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z="2000" dirty="0"/>
              <a:t>Connaissance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306" y="42721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5000" y="273050"/>
            <a:ext cx="6781800" cy="1143000"/>
          </a:xfrm>
        </p:spPr>
        <p:txBody>
          <a:bodyPr anchor="b" anchorCtr="0">
            <a:normAutofit/>
          </a:bodyPr>
          <a:lstStyle>
            <a:lvl1pPr algn="l">
              <a:buNone/>
              <a:defRPr sz="3600" b="0">
                <a:solidFill>
                  <a:schemeClr val="accent2"/>
                </a:solidFill>
              </a:defRPr>
            </a:lvl1pPr>
          </a:lstStyle>
          <a:p>
            <a:r>
              <a:rPr kumimoji="0" lang="fr-FR" dirty="0"/>
              <a:t>Modifiez le style du titre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dirty="0"/>
              <a:t>Modifiez les styles du texte du masque</a:t>
            </a:r>
          </a:p>
          <a:p>
            <a:pPr lvl="1" eaLnBrk="1" latinLnBrk="0" hangingPunct="1"/>
            <a:r>
              <a:rPr lang="fr-FR" dirty="0"/>
              <a:t>Deuxième niveau</a:t>
            </a:r>
          </a:p>
          <a:p>
            <a:pPr lvl="2" eaLnBrk="1" latinLnBrk="0" hangingPunct="1"/>
            <a:r>
              <a:rPr lang="fr-FR" dirty="0"/>
              <a:t>Troisième niveau</a:t>
            </a:r>
          </a:p>
          <a:p>
            <a:pPr lvl="3" eaLnBrk="1" latinLnBrk="0" hangingPunct="1"/>
            <a:r>
              <a:rPr lang="fr-FR" dirty="0"/>
              <a:t>Quatrième niveau</a:t>
            </a:r>
          </a:p>
          <a:p>
            <a:pPr lvl="4" eaLnBrk="1" latinLnBrk="0" hangingPunct="1"/>
            <a:r>
              <a:rPr lang="fr-FR" dirty="0"/>
              <a:t>Cinquième niveau</a:t>
            </a:r>
            <a:endParaRPr kumimoji="0" lang="en-US" dirty="0"/>
          </a:p>
        </p:txBody>
      </p:sp>
      <p:pic>
        <p:nvPicPr>
          <p:cNvPr id="10" name="Picture 9" descr="Sans tit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FEA542-C4F4-F50A-2E55-556925398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6645" y="6309320"/>
            <a:ext cx="7655925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z="2000" dirty="0"/>
              <a:t>Connaissance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ag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138"/>
            <a:ext cx="9144000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Sans titre 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229225"/>
            <a:ext cx="20891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2"/>
          <p:cNvSpPr>
            <a:spLocks noChangeArrowheads="1"/>
          </p:cNvSpPr>
          <p:nvPr userDrawn="1"/>
        </p:nvSpPr>
        <p:spPr bwMode="auto">
          <a:xfrm>
            <a:off x="3065386" y="4995862"/>
            <a:ext cx="274320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dirty="0"/>
          </a:p>
        </p:txBody>
      </p:sp>
      <p:sp>
        <p:nvSpPr>
          <p:cNvPr id="5" name="Rectangle 16"/>
          <p:cNvSpPr>
            <a:spLocks noChangeArrowheads="1"/>
          </p:cNvSpPr>
          <p:nvPr userDrawn="1"/>
        </p:nvSpPr>
        <p:spPr bwMode="auto">
          <a:xfrm>
            <a:off x="0" y="1340480"/>
            <a:ext cx="6692915" cy="3733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3602819"/>
            <a:ext cx="6563014" cy="147891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436986" y="358050"/>
            <a:ext cx="445549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dirty="0">
                <a:solidFill>
                  <a:schemeClr val="tx2"/>
                </a:solidFill>
              </a:rPr>
              <a:t>Présentation </a:t>
            </a:r>
            <a:r>
              <a:rPr kumimoji="0" lang="fr-FR" sz="2000" b="1" dirty="0">
                <a:solidFill>
                  <a:srgbClr val="FFC000"/>
                </a:solidFill>
              </a:rPr>
              <a:t>OASIS-OKAPI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dirty="0">
                <a:solidFill>
                  <a:schemeClr val="tx2"/>
                </a:solidFill>
              </a:rPr>
              <a:t>29 juin 2023 </a:t>
            </a:r>
          </a:p>
        </p:txBody>
      </p:sp>
    </p:spTree>
    <p:extLst>
      <p:ext uri="{BB962C8B-B14F-4D97-AF65-F5344CB8AC3E}">
        <p14:creationId xmlns:p14="http://schemas.microsoft.com/office/powerpoint/2010/main" val="121320625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dirty="0"/>
              <a:t>Modifiez le style du titre</a:t>
            </a:r>
            <a:endParaRPr kumimoji="0"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943834"/>
            <a:ext cx="7772400" cy="407596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dirty="0"/>
              <a:t>Modifiez les styles du texte du masque</a:t>
            </a:r>
          </a:p>
          <a:p>
            <a:pPr lvl="1" eaLnBrk="1" latinLnBrk="0" hangingPunct="1"/>
            <a:r>
              <a:rPr kumimoji="0" lang="fr-FR" dirty="0"/>
              <a:t>Deuxième niveau</a:t>
            </a:r>
          </a:p>
          <a:p>
            <a:pPr lvl="2" eaLnBrk="1" latinLnBrk="0" hangingPunct="1"/>
            <a:r>
              <a:rPr kumimoji="0" lang="fr-FR" dirty="0"/>
              <a:t>Troisième niveau</a:t>
            </a:r>
          </a:p>
          <a:p>
            <a:pPr lvl="3" eaLnBrk="1" latinLnBrk="0" hangingPunct="1"/>
            <a:r>
              <a:rPr kumimoji="0" lang="fr-FR" dirty="0"/>
              <a:t>Quatrième niveau</a:t>
            </a:r>
          </a:p>
          <a:p>
            <a:pPr lvl="4" eaLnBrk="1" latinLnBrk="0" hangingPunct="1"/>
            <a:r>
              <a:rPr kumimoji="0" lang="fr-FR" dirty="0"/>
              <a:t>Cinquième niveau</a:t>
            </a:r>
            <a:endParaRPr kumimoji="0"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9898" r="3878" b="9565"/>
          <a:stretch/>
        </p:blipFill>
        <p:spPr bwMode="auto">
          <a:xfrm>
            <a:off x="169936" y="172164"/>
            <a:ext cx="1681467" cy="9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ans titre 1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9D0883DD-69D2-9FEA-8AFF-D3BC9E4E0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6645" y="6309320"/>
            <a:ext cx="7655925" cy="476250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C00000"/>
                </a:solidFill>
              </a:defRPr>
            </a:lvl1pPr>
          </a:lstStyle>
          <a:p>
            <a:r>
              <a:rPr lang="fr-FR" sz="2000" dirty="0"/>
              <a:t>Session 6 – Le nouveau lanceur OASIS pour l'administration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7" r:id="rId2"/>
    <p:sldLayoutId id="2147484177" r:id="rId3"/>
    <p:sldLayoutId id="2147484171" r:id="rId4"/>
    <p:sldLayoutId id="2147484172" r:id="rId5"/>
    <p:sldLayoutId id="2147484176" r:id="rId6"/>
  </p:sldLayoutIdLst>
  <p:transition spd="slow">
    <p:wipe/>
  </p:transition>
  <p:hf sldNum="0" hdr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accent2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0000"/>
        <a:buFont typeface="Wingdings" panose="05000000000000000000" pitchFamily="2" charset="2"/>
        <a:buChar char="Ø"/>
        <a:defRPr kumimoji="0" sz="2600" kern="1200">
          <a:solidFill>
            <a:schemeClr val="accent4">
              <a:lumMod val="75000"/>
            </a:schemeClr>
          </a:solidFill>
          <a:latin typeface="Arial Rounded MT Bold" panose="020F0704030504030204" pitchFamily="34" charset="0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" panose="05000000000000000000" pitchFamily="2" charset="2"/>
        <a:buChar char="Ø"/>
        <a:defRPr kumimoji="0" sz="2400" kern="1200">
          <a:solidFill>
            <a:schemeClr val="accent4">
              <a:lumMod val="75000"/>
            </a:schemeClr>
          </a:solidFill>
          <a:latin typeface="Arial Rounded MT Bold" panose="020F0704030504030204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accent4">
              <a:lumMod val="75000"/>
            </a:schemeClr>
          </a:solidFill>
          <a:latin typeface="Arial Rounded MT Bold" panose="020F0704030504030204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accent4">
              <a:lumMod val="75000"/>
            </a:schemeClr>
          </a:solidFill>
          <a:latin typeface="Arial Rounded MT Bold" panose="020F0704030504030204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accent4">
              <a:lumMod val="75000"/>
            </a:schemeClr>
          </a:solidFill>
          <a:latin typeface="Arial Rounded MT Bold" panose="020F0704030504030204" pitchFamily="34" charset="0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6635" y="1974649"/>
            <a:ext cx="68407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kumimoji="0" lang="fr-FR" sz="3600" b="1" dirty="0">
                <a:solidFill>
                  <a:schemeClr val="tx2"/>
                </a:solidFill>
              </a:rPr>
              <a:t>Présentation OASIS-OKAPI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FB42E8E-A154-5845-A5E2-B8C89462B9B6}"/>
              </a:ext>
            </a:extLst>
          </p:cNvPr>
          <p:cNvSpPr txBox="1"/>
          <p:nvPr/>
        </p:nvSpPr>
        <p:spPr>
          <a:xfrm>
            <a:off x="3806915" y="5096903"/>
            <a:ext cx="4306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rgbClr val="FFC000"/>
                </a:solidFill>
              </a:rPr>
              <a:t>Département de l’Isère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715" y="276517"/>
            <a:ext cx="7425825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Visualisation des ouvrages recherchés/sélectionnés sur la carte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F7F0658-5C6C-BC4B-D2B1-0487216C1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" y="1419517"/>
            <a:ext cx="8568000" cy="531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1417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503675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Recherche d'un ouvrage au sein des ouvrages existants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230053-52A8-3741-C769-6CF8A8436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63" y="2213865"/>
            <a:ext cx="3600000" cy="8206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C3853B-13C2-5E4F-6DB4-419EB0070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979" y="3338989"/>
            <a:ext cx="3600000" cy="252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5331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979" y="278650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Consultation des données de l'ouvrage et de sa fiche PDF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C57C8F7-A8D0-8050-81FB-A4DF63D08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421650"/>
            <a:ext cx="8460000" cy="525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6647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05720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Consultation des données de l'ouvrage et de sa fiche PDF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D225AD-804F-278A-60EA-79E078672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48780"/>
            <a:ext cx="8460000" cy="524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71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174030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Consultation des données de l'ouvrage et de sa fiche PDF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9233ED3-E49B-A478-1B31-1BE1A2546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448780"/>
            <a:ext cx="8460000" cy="524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0864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836" y="205686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Consultation des données de l'ouvrage et de sa fiche PDF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89D5D5-B812-AC41-4F13-A590E677F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403775"/>
            <a:ext cx="8460000" cy="52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7505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28379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Consultation des données de l'ouvrage et de sa fiche PDF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C88C97A-F870-8BF3-2E28-5DB8671FC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381082"/>
            <a:ext cx="8460000" cy="52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1237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67882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Consultation des données de l'ouvrage et de sa fiche PDF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38DBBFE-FA8F-DDFD-4565-C8B57B4D1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410882"/>
            <a:ext cx="8460000" cy="52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8469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266" y="233645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Consultation des données de l'ouvrage et de sa fiche PDF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AE70A1-671F-1C0D-CCE0-FE7E6B7D2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398508"/>
            <a:ext cx="8460000" cy="52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8984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503675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Export d'un tableau des résultats de recherche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221A48-2EB1-796E-5119-99667D8A0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2933945"/>
            <a:ext cx="1800000" cy="221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0030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Présentation des types d'ouvrages présents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ED66955-E459-2B3F-C204-431CE1D60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16" y="1698361"/>
            <a:ext cx="8712000" cy="49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461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503675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Création d'un linéaire et d'un ouvrage associé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34E1E0-356C-3611-862A-534C1250B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2078850"/>
            <a:ext cx="8460000" cy="445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8853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33645"/>
            <a:ext cx="6912768" cy="990110"/>
          </a:xfrm>
        </p:spPr>
        <p:txBody>
          <a:bodyPr>
            <a:normAutofit/>
          </a:bodyPr>
          <a:lstStyle/>
          <a:p>
            <a:r>
              <a:rPr lang="fr-FR" dirty="0"/>
              <a:t>Création d'un ouvrage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B26DE5-EF82-C391-F2BA-34FE38515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375818"/>
            <a:ext cx="8460000" cy="524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2152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33645"/>
            <a:ext cx="6912768" cy="990110"/>
          </a:xfrm>
        </p:spPr>
        <p:txBody>
          <a:bodyPr>
            <a:normAutofit/>
          </a:bodyPr>
          <a:lstStyle/>
          <a:p>
            <a:r>
              <a:rPr lang="fr-FR" dirty="0"/>
              <a:t>Création d'un ouvrage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17F57B-79FD-9E70-4426-1D70148CB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372360"/>
            <a:ext cx="8460000" cy="525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8530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33645"/>
            <a:ext cx="6912768" cy="990110"/>
          </a:xfrm>
        </p:spPr>
        <p:txBody>
          <a:bodyPr>
            <a:normAutofit/>
          </a:bodyPr>
          <a:lstStyle/>
          <a:p>
            <a:r>
              <a:rPr lang="fr-FR" dirty="0"/>
              <a:t>Création d'un ouvrage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0CDF71-9CA5-9D95-C2BC-0B328EB08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375816"/>
            <a:ext cx="8460000" cy="52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31440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33645"/>
            <a:ext cx="6912768" cy="990110"/>
          </a:xfrm>
        </p:spPr>
        <p:txBody>
          <a:bodyPr>
            <a:normAutofit/>
          </a:bodyPr>
          <a:lstStyle/>
          <a:p>
            <a:r>
              <a:rPr lang="fr-FR" dirty="0"/>
              <a:t>Création d'un ouvrage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CB7B46C-A42E-9CBB-968F-143B4C04F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370250"/>
            <a:ext cx="8460000" cy="525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05296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166137"/>
            <a:ext cx="2772308" cy="1215135"/>
          </a:xfrm>
        </p:spPr>
        <p:txBody>
          <a:bodyPr>
            <a:normAutofit fontScale="90000"/>
          </a:bodyPr>
          <a:lstStyle/>
          <a:p>
            <a:r>
              <a:rPr lang="fr-FR" dirty="0"/>
              <a:t>Création d'un ouvrage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3777F4E-5711-CB74-955F-0E8ADCC5F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368660"/>
            <a:ext cx="3960000" cy="622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26886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166137"/>
            <a:ext cx="2772308" cy="1215135"/>
          </a:xfrm>
        </p:spPr>
        <p:txBody>
          <a:bodyPr>
            <a:normAutofit fontScale="90000"/>
          </a:bodyPr>
          <a:lstStyle/>
          <a:p>
            <a:r>
              <a:rPr lang="fr-FR" dirty="0"/>
              <a:t>Création d'un ouvrage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4FA099B-E588-A8B7-D88A-A60E56DA3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035" y="413665"/>
            <a:ext cx="3960000" cy="622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5265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33645"/>
            <a:ext cx="6912768" cy="990110"/>
          </a:xfrm>
        </p:spPr>
        <p:txBody>
          <a:bodyPr>
            <a:normAutofit/>
          </a:bodyPr>
          <a:lstStyle/>
          <a:p>
            <a:r>
              <a:rPr lang="fr-FR" dirty="0"/>
              <a:t>Création d'un ouvrage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F3D80C-0235-2D7F-B92F-BE194C21E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375816"/>
            <a:ext cx="8460000" cy="52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66058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33645"/>
            <a:ext cx="6912768" cy="990110"/>
          </a:xfrm>
        </p:spPr>
        <p:txBody>
          <a:bodyPr>
            <a:normAutofit/>
          </a:bodyPr>
          <a:lstStyle/>
          <a:p>
            <a:r>
              <a:rPr lang="fr-FR" dirty="0"/>
              <a:t>Création d'un ouvrage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2595F4-8960-96E6-16F5-FBA6AB06D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392825"/>
            <a:ext cx="8460000" cy="52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36409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33645"/>
            <a:ext cx="6912768" cy="990110"/>
          </a:xfrm>
        </p:spPr>
        <p:txBody>
          <a:bodyPr>
            <a:normAutofit/>
          </a:bodyPr>
          <a:lstStyle/>
          <a:p>
            <a:r>
              <a:rPr lang="fr-FR" dirty="0"/>
              <a:t>Création d'un ouvrage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7CB188-B6F5-AF58-A666-4CBD887A0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375816"/>
            <a:ext cx="8460000" cy="52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6634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503675"/>
            <a:ext cx="709278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Recherche d'un groupe d'ouvrages </a:t>
            </a:r>
            <a:r>
              <a:rPr lang="fr-FR" sz="3100" dirty="0"/>
              <a:t>(critères communs) au sein des ouvrages existants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2D5F6F-E5BE-62EC-6D81-2A1F2907F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99" y="1583795"/>
            <a:ext cx="8280000" cy="51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22972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33645"/>
            <a:ext cx="6912768" cy="990110"/>
          </a:xfrm>
        </p:spPr>
        <p:txBody>
          <a:bodyPr>
            <a:normAutofit/>
          </a:bodyPr>
          <a:lstStyle/>
          <a:p>
            <a:r>
              <a:rPr lang="fr-FR" dirty="0"/>
              <a:t>Création d'un ouvrage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93C225-15C2-2768-9ACB-8EF8DD462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378112"/>
            <a:ext cx="8460000" cy="52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1028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503675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Renseignement de la fiche de données techniques</a:t>
            </a:r>
          </a:p>
        </p:txBody>
      </p:sp>
    </p:spTree>
    <p:extLst>
      <p:ext uri="{BB962C8B-B14F-4D97-AF65-F5344CB8AC3E}">
        <p14:creationId xmlns:p14="http://schemas.microsoft.com/office/powerpoint/2010/main" val="1505459760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503675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Ajout de photos et documents à l'ouvrage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15CA48-CC6C-E53B-3511-A0B0E9B9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785" y="2483895"/>
            <a:ext cx="4320000" cy="34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8386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503675"/>
            <a:ext cx="6912768" cy="765085"/>
          </a:xfrm>
        </p:spPr>
        <p:txBody>
          <a:bodyPr>
            <a:normAutofit fontScale="90000"/>
          </a:bodyPr>
          <a:lstStyle/>
          <a:p>
            <a:r>
              <a:rPr lang="fr-FR" dirty="0"/>
              <a:t>Mise en place de la surveillance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D6B66F8-E6B6-8BD1-FADA-3934E9468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358206"/>
            <a:ext cx="8460000" cy="52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70380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503675"/>
            <a:ext cx="6912768" cy="765085"/>
          </a:xfrm>
        </p:spPr>
        <p:txBody>
          <a:bodyPr>
            <a:normAutofit fontScale="90000"/>
          </a:bodyPr>
          <a:lstStyle/>
          <a:p>
            <a:r>
              <a:rPr lang="fr-FR" dirty="0"/>
              <a:t>Mise en place de la surveillance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DCFF94-1C27-7463-2641-EC6CAC137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403775"/>
            <a:ext cx="8460000" cy="52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12971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258" y="176624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Consultation des visites à réaliser dans l'année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E38703-4388-9B8C-ABBF-D981A511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403775"/>
            <a:ext cx="8460000" cy="52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72367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503675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Modification de dates de visites programmées </a:t>
            </a:r>
            <a:r>
              <a:rPr lang="fr-FR" sz="2700" dirty="0"/>
              <a:t>(en masse/en particulier) </a:t>
            </a:r>
          </a:p>
        </p:txBody>
      </p:sp>
    </p:spTree>
    <p:extLst>
      <p:ext uri="{BB962C8B-B14F-4D97-AF65-F5344CB8AC3E}">
        <p14:creationId xmlns:p14="http://schemas.microsoft.com/office/powerpoint/2010/main" val="3676665737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395" y="198012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Modification de surveillance déjà en place sur un ouvrage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886D1F-D62F-5DC1-C2C3-9852D7872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448780"/>
            <a:ext cx="8460000" cy="52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4742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209962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Réalisation d'une sélection d'ouvrages depuis la carte…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3B3C29-4003-BB93-0BD0-FED178797842}"/>
              </a:ext>
            </a:extLst>
          </p:cNvPr>
          <p:cNvSpPr txBox="1"/>
          <p:nvPr/>
        </p:nvSpPr>
        <p:spPr>
          <a:xfrm>
            <a:off x="1993670" y="120923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(ex : un axe / une portion d’axe)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3A04A96-B53B-452D-F53B-68CD22A82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775" y="1988840"/>
            <a:ext cx="3600000" cy="43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92071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78650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… et sortie des fiches de visite terrain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FAA55DC-A1BD-16AD-6195-DC9C5B69F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775" y="1718810"/>
            <a:ext cx="5571219" cy="477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2341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503675"/>
            <a:ext cx="709278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Recherche d'un groupe d'ouvrages </a:t>
            </a:r>
            <a:r>
              <a:rPr lang="fr-FR" sz="3100" dirty="0"/>
              <a:t>(critères communs) au sein des ouvrages existants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215913-1268-D592-5014-61D293D76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763815"/>
            <a:ext cx="8712000" cy="49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41235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503675"/>
            <a:ext cx="6912768" cy="900100"/>
          </a:xfrm>
        </p:spPr>
        <p:txBody>
          <a:bodyPr>
            <a:normAutofit/>
          </a:bodyPr>
          <a:lstStyle/>
          <a:p>
            <a:r>
              <a:rPr lang="fr-FR" dirty="0"/>
              <a:t>Recherche d'une visite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DBA4CFC-D132-04A2-DA52-C781E9377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901693"/>
            <a:ext cx="8460000" cy="445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90170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503676"/>
            <a:ext cx="6912768" cy="630070"/>
          </a:xfrm>
        </p:spPr>
        <p:txBody>
          <a:bodyPr>
            <a:normAutofit fontScale="90000"/>
          </a:bodyPr>
          <a:lstStyle/>
          <a:p>
            <a:r>
              <a:rPr lang="fr-FR" dirty="0"/>
              <a:t>Saisie d'une visite + photos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4E0C17-9795-6F6D-16A9-A81CC2F57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70" y="1358770"/>
            <a:ext cx="7876923" cy="492307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86987042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503675"/>
            <a:ext cx="6912768" cy="855095"/>
          </a:xfrm>
        </p:spPr>
        <p:txBody>
          <a:bodyPr>
            <a:normAutofit/>
          </a:bodyPr>
          <a:lstStyle/>
          <a:p>
            <a:r>
              <a:rPr lang="fr-FR" dirty="0"/>
              <a:t>Saisie d'une visite + photos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2631EE8-0A13-0218-89F1-B7878EA55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70" y="1582846"/>
            <a:ext cx="7876800" cy="492300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5370124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Modification du contenu d'une visite déjà saisie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AF3B650-9705-EBB3-0040-A51001490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Inspecteur via OKAPI</a:t>
            </a:r>
          </a:p>
          <a:p>
            <a:r>
              <a:rPr lang="fr-FR" dirty="0"/>
              <a:t>Gestionnaire via OASIS-WEB</a:t>
            </a:r>
          </a:p>
        </p:txBody>
      </p:sp>
    </p:spTree>
    <p:extLst>
      <p:ext uri="{BB962C8B-B14F-4D97-AF65-F5344CB8AC3E}">
        <p14:creationId xmlns:p14="http://schemas.microsoft.com/office/powerpoint/2010/main" val="1619289965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503675"/>
            <a:ext cx="691276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Export des visites réalisées (exploitation des CR)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BEE3F9-2598-8EB1-F7FF-ABD40C13B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95" y="1981690"/>
            <a:ext cx="7920000" cy="417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10072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368660"/>
            <a:ext cx="6912768" cy="810090"/>
          </a:xfrm>
        </p:spPr>
        <p:txBody>
          <a:bodyPr>
            <a:normAutofit fontScale="90000"/>
          </a:bodyPr>
          <a:lstStyle/>
          <a:p>
            <a:r>
              <a:rPr lang="fr-FR" dirty="0"/>
              <a:t>Saisie d'une maintenance réalisée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D0ADAE-40DD-E316-4C8D-614C4F0F1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45" y="1448780"/>
            <a:ext cx="8460000" cy="525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54487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323655"/>
            <a:ext cx="6912768" cy="810090"/>
          </a:xfrm>
        </p:spPr>
        <p:txBody>
          <a:bodyPr>
            <a:normAutofit fontScale="90000"/>
          </a:bodyPr>
          <a:lstStyle/>
          <a:p>
            <a:r>
              <a:rPr lang="fr-FR" dirty="0"/>
              <a:t>Saisie d'une maintenance réalisée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5454B6-AB90-342B-8DD1-3497FA69D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52" y="1403775"/>
            <a:ext cx="8460000" cy="525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79329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368660"/>
            <a:ext cx="6912768" cy="810090"/>
          </a:xfrm>
        </p:spPr>
        <p:txBody>
          <a:bodyPr>
            <a:normAutofit fontScale="90000"/>
          </a:bodyPr>
          <a:lstStyle/>
          <a:p>
            <a:r>
              <a:rPr lang="fr-FR" dirty="0"/>
              <a:t>Saisie d'une maintenance réalisée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B55EA4-5C39-D5B1-8540-0F637F45F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00" y="1403775"/>
            <a:ext cx="8460000" cy="52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9336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503675"/>
            <a:ext cx="709278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Recherche d'un groupe d'ouvrages </a:t>
            </a:r>
            <a:r>
              <a:rPr lang="fr-FR" sz="3100" dirty="0"/>
              <a:t>(critères communs) au sein des ouvrages existants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E4751F-4290-111F-D00D-E9E97EFC9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763815"/>
            <a:ext cx="8712000" cy="49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4981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503675"/>
            <a:ext cx="709278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Recherche d'un groupe d'ouvrages </a:t>
            </a:r>
            <a:r>
              <a:rPr lang="fr-FR" sz="3100" dirty="0"/>
              <a:t>(critères communs) au sein des ouvrages existants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2B5AED-CC5D-CEAE-FE66-13C4176E2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763815"/>
            <a:ext cx="8712000" cy="49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9580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715" y="188640"/>
            <a:ext cx="7425825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Visualisation des ouvrages recherchés/sélectionnés sur la carte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728724-AAEA-AB01-1217-F3E63D4BA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" y="1346239"/>
            <a:ext cx="8568000" cy="530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0140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715" y="276517"/>
            <a:ext cx="7425825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Visualisation des ouvrages recherchés/sélectionnés sur la carte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62D9BC5-5A03-3C5F-18E2-5BE680FFC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" y="1400363"/>
            <a:ext cx="8568000" cy="530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6746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0BDBE23-6B80-5C0A-6F36-E0D4F94A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715" y="276517"/>
            <a:ext cx="7425825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Visualisation des ouvrages recherchés/sélectionnés sur la carte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811EBCE-7F60-082C-B567-EE1A714D1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" y="1419517"/>
            <a:ext cx="8568000" cy="529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09827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u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8970</TotalTime>
  <Words>349</Words>
  <Application>Microsoft Office PowerPoint</Application>
  <PresentationFormat>Affichage à l'écran (4:3)</PresentationFormat>
  <Paragraphs>52</Paragraphs>
  <Slides>47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5" baseType="lpstr">
      <vt:lpstr>Arial</vt:lpstr>
      <vt:lpstr>Arial Rounded MT Bold</vt:lpstr>
      <vt:lpstr>Perpetua</vt:lpstr>
      <vt:lpstr>Times New Roman</vt:lpstr>
      <vt:lpstr>Wingdings</vt:lpstr>
      <vt:lpstr>Wingdings 2</vt:lpstr>
      <vt:lpstr>Wingdings 3</vt:lpstr>
      <vt:lpstr>Capitaux</vt:lpstr>
      <vt:lpstr>Présentation PowerPoint</vt:lpstr>
      <vt:lpstr>Présentation des types d'ouvrages présents</vt:lpstr>
      <vt:lpstr>Recherche d'un groupe d'ouvrages (critères communs) au sein des ouvrages existants </vt:lpstr>
      <vt:lpstr>Recherche d'un groupe d'ouvrages (critères communs) au sein des ouvrages existants </vt:lpstr>
      <vt:lpstr>Recherche d'un groupe d'ouvrages (critères communs) au sein des ouvrages existants </vt:lpstr>
      <vt:lpstr>Recherche d'un groupe d'ouvrages (critères communs) au sein des ouvrages existants </vt:lpstr>
      <vt:lpstr>Visualisation des ouvrages recherchés/sélectionnés sur la carte</vt:lpstr>
      <vt:lpstr>Visualisation des ouvrages recherchés/sélectionnés sur la carte</vt:lpstr>
      <vt:lpstr>Visualisation des ouvrages recherchés/sélectionnés sur la carte</vt:lpstr>
      <vt:lpstr>Visualisation des ouvrages recherchés/sélectionnés sur la carte</vt:lpstr>
      <vt:lpstr>Recherche d'un ouvrage au sein des ouvrages existants</vt:lpstr>
      <vt:lpstr>Consultation des données de l'ouvrage et de sa fiche PDF</vt:lpstr>
      <vt:lpstr>Consultation des données de l'ouvrage et de sa fiche PDF</vt:lpstr>
      <vt:lpstr>Consultation des données de l'ouvrage et de sa fiche PDF</vt:lpstr>
      <vt:lpstr>Consultation des données de l'ouvrage et de sa fiche PDF</vt:lpstr>
      <vt:lpstr>Consultation des données de l'ouvrage et de sa fiche PDF</vt:lpstr>
      <vt:lpstr>Consultation des données de l'ouvrage et de sa fiche PDF</vt:lpstr>
      <vt:lpstr>Consultation des données de l'ouvrage et de sa fiche PDF</vt:lpstr>
      <vt:lpstr>Export d'un tableau des résultats de recherche</vt:lpstr>
      <vt:lpstr>Création d'un linéaire et d'un ouvrage associé</vt:lpstr>
      <vt:lpstr>Création d'un ouvrage</vt:lpstr>
      <vt:lpstr>Création d'un ouvrage</vt:lpstr>
      <vt:lpstr>Création d'un ouvrage</vt:lpstr>
      <vt:lpstr>Création d'un ouvrage</vt:lpstr>
      <vt:lpstr>Création d'un ouvrage</vt:lpstr>
      <vt:lpstr>Création d'un ouvrage</vt:lpstr>
      <vt:lpstr>Création d'un ouvrage</vt:lpstr>
      <vt:lpstr>Création d'un ouvrage</vt:lpstr>
      <vt:lpstr>Création d'un ouvrage</vt:lpstr>
      <vt:lpstr>Création d'un ouvrage</vt:lpstr>
      <vt:lpstr>Renseignement de la fiche de données techniques</vt:lpstr>
      <vt:lpstr>Ajout de photos et documents à l'ouvrage</vt:lpstr>
      <vt:lpstr>Mise en place de la surveillance</vt:lpstr>
      <vt:lpstr>Mise en place de la surveillance</vt:lpstr>
      <vt:lpstr>Consultation des visites à réaliser dans l'année</vt:lpstr>
      <vt:lpstr>Modification de dates de visites programmées (en masse/en particulier) </vt:lpstr>
      <vt:lpstr>Modification de surveillance déjà en place sur un ouvrage</vt:lpstr>
      <vt:lpstr>Réalisation d'une sélection d'ouvrages depuis la carte…</vt:lpstr>
      <vt:lpstr>… et sortie des fiches de visite terrain</vt:lpstr>
      <vt:lpstr>Recherche d'une visite</vt:lpstr>
      <vt:lpstr>Saisie d'une visite + photos</vt:lpstr>
      <vt:lpstr>Saisie d'une visite + photos</vt:lpstr>
      <vt:lpstr>Modification du contenu d'une visite déjà saisie</vt:lpstr>
      <vt:lpstr>Export des visites réalisées (exploitation des CR) </vt:lpstr>
      <vt:lpstr>Saisie d'une maintenance réalisée</vt:lpstr>
      <vt:lpstr>Saisie d'une maintenance réalisée</vt:lpstr>
      <vt:lpstr>Saisie d'une maintenance réalisée</vt:lpstr>
    </vt:vector>
  </TitlesOfParts>
  <Company>Conseil Général du Finistère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Valerie</dc:creator>
  <cp:lastModifiedBy>Valerie Cambert</cp:lastModifiedBy>
  <cp:revision>548</cp:revision>
  <cp:lastPrinted>2017-01-16T08:56:59Z</cp:lastPrinted>
  <dcterms:created xsi:type="dcterms:W3CDTF">2004-03-22T09:00:28Z</dcterms:created>
  <dcterms:modified xsi:type="dcterms:W3CDTF">2023-06-29T10:10:15Z</dcterms:modified>
</cp:coreProperties>
</file>