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406" r:id="rId7"/>
    <p:sldId id="407" r:id="rId8"/>
    <p:sldId id="412" r:id="rId9"/>
    <p:sldId id="408" r:id="rId10"/>
    <p:sldId id="410" r:id="rId11"/>
    <p:sldId id="411" r:id="rId12"/>
    <p:sldId id="397" r:id="rId13"/>
    <p:sldId id="398" r:id="rId14"/>
    <p:sldId id="399" r:id="rId15"/>
    <p:sldId id="413" r:id="rId16"/>
    <p:sldId id="414" r:id="rId17"/>
    <p:sldId id="415" r:id="rId18"/>
    <p:sldId id="277" r:id="rId19"/>
    <p:sldId id="416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04C5F-BF5A-C5DC-D946-502EB4F63D18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A71DF6-D2D1-50ED-5A50-85D5E0E107CF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17A70-F5CF-0D5F-4A56-A227C481868A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3 : </a:t>
            </a:r>
            <a:r>
              <a:rPr lang="da-DK" dirty="0"/>
              <a:t>OKAPI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Jeudi 7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visites à réaliser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AA0540-1A05-CB72-7724-EF5970B1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79" y="2276872"/>
            <a:ext cx="1833824" cy="4012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0DF9CE-4BDE-ADEE-7B5F-C287CE4C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556" y="2276872"/>
            <a:ext cx="1846486" cy="40493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8A11B4-E943-6FF0-71F4-18A2F899032C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42986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fiche de visite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1FAB2-C67F-FB7A-E7AA-E28ABE69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32856"/>
            <a:ext cx="1843088" cy="40462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99909A-8B63-7B2C-0993-3C33585A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56" y="2137142"/>
            <a:ext cx="1843088" cy="40419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8E1907-E620-39B0-7E61-D7FB5562107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25301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fiche de visite (2)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DC438F-53D2-D4BD-2938-B8A046F5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32856"/>
            <a:ext cx="1843088" cy="40462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6B210-6295-A2C3-B1EA-7C26DB0A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56" y="2132856"/>
            <a:ext cx="1843088" cy="40462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F8FD2E-03BB-B117-8B64-3C8972555A37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249025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PV de visite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9145F6-693A-3637-3123-5E0413B8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32282"/>
            <a:ext cx="2001663" cy="43896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12B6E38-E7F8-0ABA-F9AD-4F0B6D276639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126737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détail d’un PV de visite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39CF85-2E6D-E136-3F32-DB638614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1843088" cy="4041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0E2888-F74E-D774-F183-814A23F2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92" y="2060848"/>
            <a:ext cx="1843088" cy="40419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43E945-6F71-166D-21D5-2D90D42361C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165103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8907F-64DA-5AF4-68D6-3DF05152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Prescriptions des visites</a:t>
            </a:r>
          </a:p>
        </p:txBody>
      </p:sp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98CA585E-A674-F1AD-D115-A5A6E8FA2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89"/>
          <a:stretch/>
        </p:blipFill>
        <p:spPr>
          <a:xfrm>
            <a:off x="755576" y="2492896"/>
            <a:ext cx="7199310" cy="2880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869BF8-DAE4-0E9A-CCC3-38F2B3D0EE1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L’entretien spécialisé</a:t>
            </a:r>
          </a:p>
        </p:txBody>
      </p:sp>
    </p:spTree>
    <p:extLst>
      <p:ext uri="{BB962C8B-B14F-4D97-AF65-F5344CB8AC3E}">
        <p14:creationId xmlns:p14="http://schemas.microsoft.com/office/powerpoint/2010/main" val="135719508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8907F-64DA-5AF4-68D6-3DF05152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Prescriptions des visites</a:t>
            </a:r>
          </a:p>
        </p:txBody>
      </p:sp>
      <p:pic>
        <p:nvPicPr>
          <p:cNvPr id="3" name="Image 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F7A3AA8-C2D9-EAC1-A64A-85D94CDD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6451632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5BFAFA-01BD-4F71-BF72-8CBDE12D22F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L’entretien courant</a:t>
            </a:r>
          </a:p>
        </p:txBody>
      </p:sp>
    </p:spTree>
    <p:extLst>
      <p:ext uri="{BB962C8B-B14F-4D97-AF65-F5344CB8AC3E}">
        <p14:creationId xmlns:p14="http://schemas.microsoft.com/office/powerpoint/2010/main" val="1146518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Les principes OKAPI</a:t>
            </a:r>
          </a:p>
          <a:p>
            <a:r>
              <a:rPr lang="fr-FR" dirty="0"/>
              <a:t>Ergonomie</a:t>
            </a:r>
          </a:p>
          <a:p>
            <a:r>
              <a:rPr lang="fr-FR" dirty="0"/>
              <a:t>Réalisation des visites</a:t>
            </a:r>
          </a:p>
          <a:p>
            <a:r>
              <a:rPr lang="fr-FR" dirty="0"/>
              <a:t>Prescriptions des visites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OKAPI 2.0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Totale autonomie</a:t>
            </a:r>
          </a:p>
          <a:p>
            <a:r>
              <a:rPr lang="fr-FR" sz="2800" dirty="0"/>
              <a:t>Affichage adaptatif: smartphone, tablettes</a:t>
            </a:r>
          </a:p>
          <a:p>
            <a:r>
              <a:rPr lang="fr-FR" sz="2800" dirty="0"/>
              <a:t>Disponibilité sur plusieurs canaux</a:t>
            </a:r>
          </a:p>
          <a:p>
            <a:r>
              <a:rPr lang="fr-FR" sz="2800" dirty="0"/>
              <a:t>Compatibilité Android</a:t>
            </a:r>
          </a:p>
          <a:p>
            <a:r>
              <a:rPr lang="fr-FR" sz="2800" dirty="0"/>
              <a:t>Sécurité des transferts</a:t>
            </a:r>
          </a:p>
          <a:p>
            <a:r>
              <a:rPr lang="fr-FR" sz="2800" dirty="0"/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24233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Totale autonomie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C9BFEAD-CAF8-61C7-A51B-F3CE18A5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Conçu pour permettre la réalisation de dizaines de visites en totale autonomie par rapport au réseau internet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4E7E70-3D6E-BD5C-6FE8-1DF8FBD84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9" t="29868" r="27428"/>
          <a:stretch/>
        </p:blipFill>
        <p:spPr>
          <a:xfrm>
            <a:off x="2123728" y="4293096"/>
            <a:ext cx="4320481" cy="11881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DCC117-CCB6-A72B-FD61-6BD6FD09AE5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00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Affichage adaptatif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25DFB-D78D-D67E-4279-B33A2902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Affichage adaptatif aux appareils mobiles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65B086-F457-0E46-8965-5CC3537E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3191426"/>
            <a:ext cx="4303236" cy="29547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540227-E469-1EE6-2A4B-99A0F693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87" y="3421575"/>
            <a:ext cx="3771974" cy="24944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6FE77A-D020-B351-8488-79A359709864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4104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000" dirty="0"/>
              <a:t>Disponibilité sur plusieurs canaux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2B666-B443-6364-91EA-C1895F47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07231"/>
          </a:xfrm>
        </p:spPr>
        <p:txBody>
          <a:bodyPr/>
          <a:lstStyle/>
          <a:p>
            <a:r>
              <a:rPr lang="fr-FR" dirty="0" err="1"/>
              <a:t>Playstore</a:t>
            </a:r>
            <a:r>
              <a:rPr lang="fr-FR" dirty="0"/>
              <a:t> public ou privé, fichier APK, …</a:t>
            </a:r>
          </a:p>
          <a:p>
            <a:pPr lvl="1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EC88BF-A44D-98A1-B8EC-B04F9DDA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5" t="12376"/>
          <a:stretch/>
        </p:blipFill>
        <p:spPr>
          <a:xfrm>
            <a:off x="2195736" y="3277951"/>
            <a:ext cx="4632141" cy="29633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2FCA06-7C3F-F259-0800-F60AC7849476}"/>
              </a:ext>
            </a:extLst>
          </p:cNvPr>
          <p:cNvSpPr txBox="1"/>
          <p:nvPr/>
        </p:nvSpPr>
        <p:spPr>
          <a:xfrm>
            <a:off x="1568475" y="2836610"/>
            <a:ext cx="569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Playstore</a:t>
            </a:r>
            <a:r>
              <a:rPr lang="fr-FR" dirty="0"/>
              <a:t> public avec la rechercher « okapi </a:t>
            </a:r>
            <a:r>
              <a:rPr lang="fr-FR" dirty="0" err="1"/>
              <a:t>tws</a:t>
            </a:r>
            <a:r>
              <a:rPr lang="fr-FR" dirty="0"/>
              <a:t>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2A3F07-8068-89D1-8145-9FE0803049C8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720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Compatibilité Android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A02ED-298B-B378-EFCD-179EBDE4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dirty="0"/>
              <a:t>Gestion des interruptions (mise en veille) pendant les phases de transfert de visites</a:t>
            </a:r>
          </a:p>
          <a:p>
            <a:r>
              <a:rPr lang="fr-FR" sz="3000" dirty="0"/>
              <a:t>Utilisation de l’espace de stockage cloisonné</a:t>
            </a:r>
          </a:p>
          <a:p>
            <a:r>
              <a:rPr lang="fr-FR" sz="3000" dirty="0"/>
              <a:t>Échanges avec les applications externes (prises de photo, </a:t>
            </a:r>
            <a:r>
              <a:rPr lang="fr-FR" sz="3000" dirty="0" err="1"/>
              <a:t>etc</a:t>
            </a:r>
            <a:r>
              <a:rPr lang="fr-FR" sz="3000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7F9A48-81DD-6026-4C5F-0BD244274DE3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29228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des transferts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F1CDA-3F4A-D85E-CA19-DDC34CF3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https, CORS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credentials</a:t>
            </a:r>
            <a:r>
              <a:rPr lang="fr-FR" dirty="0"/>
              <a:t>, Secure, </a:t>
            </a:r>
            <a:r>
              <a:rPr lang="fr-FR" dirty="0" err="1"/>
              <a:t>HttpOnly</a:t>
            </a:r>
            <a:r>
              <a:rPr lang="fr-FR" dirty="0"/>
              <a:t>, </a:t>
            </a:r>
            <a:r>
              <a:rPr lang="fr-FR" dirty="0" err="1"/>
              <a:t>SameSite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16194F-DB9A-9434-ACC6-87268315F717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0498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paquets de visites à réaliser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ACCB08-982B-C08C-372B-C3268BFA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88840"/>
            <a:ext cx="2122571" cy="46548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984D9DA-55D6-D3B4-5BB2-F5E5B80406DB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226664228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282</TotalTime>
  <Words>217</Words>
  <Application>Microsoft Office PowerPoint</Application>
  <PresentationFormat>Affichage à l'écran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Tahoma</vt:lpstr>
      <vt:lpstr>Wingdings</vt:lpstr>
      <vt:lpstr>Blends</vt:lpstr>
      <vt:lpstr>Formation OASIS-OKAPI</vt:lpstr>
      <vt:lpstr>OKAPI 2.0</vt:lpstr>
      <vt:lpstr>Les principes OKAPI 2.0</vt:lpstr>
      <vt:lpstr>Totale autonomie</vt:lpstr>
      <vt:lpstr>Affichage adaptatif</vt:lpstr>
      <vt:lpstr>Disponibilité sur plusieurs canaux </vt:lpstr>
      <vt:lpstr>Compatibilité Android </vt:lpstr>
      <vt:lpstr>Sécurité des transferts </vt:lpstr>
      <vt:lpstr>Les paquets de visites à réaliser</vt:lpstr>
      <vt:lpstr>Les visites à réaliser</vt:lpstr>
      <vt:lpstr>La fiche de visite (1)</vt:lpstr>
      <vt:lpstr>La fiche de visite (2)</vt:lpstr>
      <vt:lpstr>Le PV de visite</vt:lpstr>
      <vt:lpstr>Le détail d’un PV de visite</vt:lpstr>
      <vt:lpstr>Prescriptions des visites</vt:lpstr>
      <vt:lpstr>Prescriptions des visites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18</cp:revision>
  <dcterms:created xsi:type="dcterms:W3CDTF">2024-04-05T09:51:38Z</dcterms:created>
  <dcterms:modified xsi:type="dcterms:W3CDTF">2024-10-16T12:08:27Z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